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strictFirstAndLastChars="0" saveSubsetFonts="1">
  <p:sldMasterIdLst>
    <p:sldMasterId id="2147483666" r:id="rId4"/>
    <p:sldMasterId id="2147483667" r:id="rId5"/>
    <p:sldMasterId id="214748366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mAuthor clrIdx="0" id="0" initials="" lastIdx="2" name="Mary Howard"/>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m authorId="0" idx="2">
    <p:pos x="6000" y="0"/>
    <p:text>+hbicibtm@ppsstaff.org +ehernandez@ppsstaff.org +jdrakeford@ppsstaff.org  Please add in the picture to this slide from Business Week.</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m authorId="0" idx="1">
    <p:pos x="6000" y="0"/>
    <p:text>+mgrant@ppsstaff.org please add in any relevant data you would like to share during our Wednesday Advisory Meeting.  Please complete this by Tuesday 4/19 so that I can review.</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9" name="Shape 79"/>
        <p:cNvGrpSpPr/>
        <p:nvPr/>
      </p:nvGrpSpPr>
      <p:grpSpPr>
        <a:xfrm>
          <a:off x="0" y="0"/>
          <a:ext cx="0" cy="0"/>
          <a:chOff x="0" y="0"/>
          <a:chExt cx="0" cy="0"/>
        </a:xfrm>
      </p:grpSpPr>
      <p:sp>
        <p:nvSpPr>
          <p:cNvPr id="80" name="Shape 80"/>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81" name="Shape 8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6" name="Shape 86"/>
        <p:cNvGrpSpPr/>
        <p:nvPr/>
      </p:nvGrpSpPr>
      <p:grpSpPr>
        <a:xfrm>
          <a:off x="0" y="0"/>
          <a:ext cx="0" cy="0"/>
          <a:chOff x="0" y="0"/>
          <a:chExt cx="0" cy="0"/>
        </a:xfrm>
      </p:grpSpPr>
      <p:sp>
        <p:nvSpPr>
          <p:cNvPr id="87" name="Shape 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8" name="Shape 8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2" name="Shape 92"/>
        <p:cNvGrpSpPr/>
        <p:nvPr/>
      </p:nvGrpSpPr>
      <p:grpSpPr>
        <a:xfrm>
          <a:off x="0" y="0"/>
          <a:ext cx="0" cy="0"/>
          <a:chOff x="0" y="0"/>
          <a:chExt cx="0" cy="0"/>
        </a:xfrm>
      </p:grpSpPr>
      <p:sp>
        <p:nvSpPr>
          <p:cNvPr id="93" name="Shape 9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4" name="Shape 9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0" name="Shape 100"/>
        <p:cNvGrpSpPr/>
        <p:nvPr/>
      </p:nvGrpSpPr>
      <p:grpSpPr>
        <a:xfrm>
          <a:off x="0" y="0"/>
          <a:ext cx="0" cy="0"/>
          <a:chOff x="0" y="0"/>
          <a:chExt cx="0" cy="0"/>
        </a:xfrm>
      </p:grpSpPr>
      <p:sp>
        <p:nvSpPr>
          <p:cNvPr id="101" name="Shape 10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2" name="Shape 10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7" name="Shape 107"/>
        <p:cNvGrpSpPr/>
        <p:nvPr/>
      </p:nvGrpSpPr>
      <p:grpSpPr>
        <a:xfrm>
          <a:off x="0" y="0"/>
          <a:ext cx="0" cy="0"/>
          <a:chOff x="0" y="0"/>
          <a:chExt cx="0" cy="0"/>
        </a:xfrm>
      </p:grpSpPr>
      <p:sp>
        <p:nvSpPr>
          <p:cNvPr id="108" name="Shape 108"/>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109" name="Shape 10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5" name="Shape 115"/>
        <p:cNvGrpSpPr/>
        <p:nvPr/>
      </p:nvGrpSpPr>
      <p:grpSpPr>
        <a:xfrm>
          <a:off x="0" y="0"/>
          <a:ext cx="0" cy="0"/>
          <a:chOff x="0" y="0"/>
          <a:chExt cx="0" cy="0"/>
        </a:xfrm>
      </p:grpSpPr>
      <p:sp>
        <p:nvSpPr>
          <p:cNvPr id="116" name="Shape 116"/>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117" name="Shape 11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rPr b="1" lang="en" sz="1800">
                <a:solidFill>
                  <a:schemeClr val="dk1"/>
                </a:solidFill>
              </a:rPr>
              <a:t> We look forward to continued success!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6" name="Shape 126"/>
        <p:cNvGrpSpPr/>
        <p:nvPr/>
      </p:nvGrpSpPr>
      <p:grpSpPr>
        <a:xfrm>
          <a:off x="0" y="0"/>
          <a:ext cx="0" cy="0"/>
          <a:chOff x="0" y="0"/>
          <a:chExt cx="0" cy="0"/>
        </a:xfrm>
      </p:grpSpPr>
      <p:sp>
        <p:nvSpPr>
          <p:cNvPr id="127" name="Shape 12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8" name="Shape 12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4" name="Shape 134"/>
        <p:cNvGrpSpPr/>
        <p:nvPr/>
      </p:nvGrpSpPr>
      <p:grpSpPr>
        <a:xfrm>
          <a:off x="0" y="0"/>
          <a:ext cx="0" cy="0"/>
          <a:chOff x="0" y="0"/>
          <a:chExt cx="0" cy="0"/>
        </a:xfrm>
      </p:grpSpPr>
      <p:sp>
        <p:nvSpPr>
          <p:cNvPr id="135" name="Shape 135"/>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136" name="Shape 13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3" name="Shape 143"/>
        <p:cNvGrpSpPr/>
        <p:nvPr/>
      </p:nvGrpSpPr>
      <p:grpSpPr>
        <a:xfrm>
          <a:off x="0" y="0"/>
          <a:ext cx="0" cy="0"/>
          <a:chOff x="0" y="0"/>
          <a:chExt cx="0" cy="0"/>
        </a:xfrm>
      </p:grpSpPr>
      <p:sp>
        <p:nvSpPr>
          <p:cNvPr id="144" name="Shape 144"/>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145" name="Shape 14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0" name="Shape 150"/>
        <p:cNvGrpSpPr/>
        <p:nvPr/>
      </p:nvGrpSpPr>
      <p:grpSpPr>
        <a:xfrm>
          <a:off x="0" y="0"/>
          <a:ext cx="0" cy="0"/>
          <a:chOff x="0" y="0"/>
          <a:chExt cx="0" cy="0"/>
        </a:xfrm>
      </p:grpSpPr>
      <p:sp>
        <p:nvSpPr>
          <p:cNvPr id="151" name="Shape 151"/>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152" name="Shape 15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7" name="Shape 157"/>
        <p:cNvGrpSpPr/>
        <p:nvPr/>
      </p:nvGrpSpPr>
      <p:grpSpPr>
        <a:xfrm>
          <a:off x="0" y="0"/>
          <a:ext cx="0" cy="0"/>
          <a:chOff x="0" y="0"/>
          <a:chExt cx="0" cy="0"/>
        </a:xfrm>
      </p:grpSpPr>
      <p:sp>
        <p:nvSpPr>
          <p:cNvPr id="158" name="Shape 158"/>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159" name="Shape 15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4" name="Shape 164"/>
        <p:cNvGrpSpPr/>
        <p:nvPr/>
      </p:nvGrpSpPr>
      <p:grpSpPr>
        <a:xfrm>
          <a:off x="0" y="0"/>
          <a:ext cx="0" cy="0"/>
          <a:chOff x="0" y="0"/>
          <a:chExt cx="0" cy="0"/>
        </a:xfrm>
      </p:grpSpPr>
      <p:sp>
        <p:nvSpPr>
          <p:cNvPr id="165" name="Shape 165"/>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166" name="Shape 16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1" name="Shape 171"/>
        <p:cNvGrpSpPr/>
        <p:nvPr/>
      </p:nvGrpSpPr>
      <p:grpSpPr>
        <a:xfrm>
          <a:off x="0" y="0"/>
          <a:ext cx="0" cy="0"/>
          <a:chOff x="0" y="0"/>
          <a:chExt cx="0" cy="0"/>
        </a:xfrm>
      </p:grpSpPr>
      <p:sp>
        <p:nvSpPr>
          <p:cNvPr id="172" name="Shape 1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3" name="Shape 17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9" name="Shape 179"/>
        <p:cNvGrpSpPr/>
        <p:nvPr/>
      </p:nvGrpSpPr>
      <p:grpSpPr>
        <a:xfrm>
          <a:off x="0" y="0"/>
          <a:ext cx="0" cy="0"/>
          <a:chOff x="0" y="0"/>
          <a:chExt cx="0" cy="0"/>
        </a:xfrm>
      </p:grpSpPr>
      <p:sp>
        <p:nvSpPr>
          <p:cNvPr id="180" name="Shape 180"/>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181" name="Shape 18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7" name="Shape 187"/>
        <p:cNvGrpSpPr/>
        <p:nvPr/>
      </p:nvGrpSpPr>
      <p:grpSpPr>
        <a:xfrm>
          <a:off x="0" y="0"/>
          <a:ext cx="0" cy="0"/>
          <a:chOff x="0" y="0"/>
          <a:chExt cx="0" cy="0"/>
        </a:xfrm>
      </p:grpSpPr>
      <p:sp>
        <p:nvSpPr>
          <p:cNvPr id="188" name="Shape 188"/>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189" name="Shape 18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5" name="Shape 195"/>
        <p:cNvGrpSpPr/>
        <p:nvPr/>
      </p:nvGrpSpPr>
      <p:grpSpPr>
        <a:xfrm>
          <a:off x="0" y="0"/>
          <a:ext cx="0" cy="0"/>
          <a:chOff x="0" y="0"/>
          <a:chExt cx="0" cy="0"/>
        </a:xfrm>
      </p:grpSpPr>
      <p:sp>
        <p:nvSpPr>
          <p:cNvPr id="196" name="Shape 19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7" name="Shape 19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rPr lang="en"/>
              <a:t>We are currently re-writing the curricula for all 3 classes and collaborating more on methodically preparing students for the End of Program Assessment.</a:t>
            </a:r>
          </a:p>
          <a:p>
            <a:pPr lvl="0">
              <a:spcBef>
                <a:spcPts val="0"/>
              </a:spcBef>
              <a:buNone/>
            </a:pPr>
            <a:r>
              <a:t/>
            </a:r>
            <a:endParaRPr/>
          </a:p>
          <a:p>
            <a:pPr lvl="0">
              <a:spcBef>
                <a:spcPts val="0"/>
              </a:spcBef>
              <a:buNone/>
            </a:pPr>
            <a:r>
              <a:rPr lang="en"/>
              <a:t>We are reinforcing the value of a higher level of performance that will earn students a certificate in Marketing Concepts and possible college credits</a:t>
            </a:r>
          </a:p>
          <a:p>
            <a:pPr lvl="0">
              <a:spcBef>
                <a:spcPts val="0"/>
              </a:spcBef>
              <a:buNone/>
            </a:pPr>
            <a:r>
              <a:t/>
            </a:r>
            <a:endParaRPr/>
          </a:p>
          <a:p>
            <a:pPr lvl="0">
              <a:spcBef>
                <a:spcPts val="0"/>
              </a:spcBef>
              <a:buNone/>
            </a:pPr>
            <a:r>
              <a:rPr lang="en"/>
              <a:t>We are also better integrating DECA competitive assignments channel students writing and problem solving skills</a:t>
            </a:r>
          </a:p>
          <a:p>
            <a:pPr lvl="0">
              <a:spcBef>
                <a:spcPts val="0"/>
              </a:spcBef>
              <a:buNone/>
            </a:pPr>
            <a:r>
              <a:t/>
            </a:r>
            <a:endParaRPr/>
          </a:p>
          <a:p>
            <a:pPr lvl="0">
              <a:spcBef>
                <a:spcPts val="0"/>
              </a:spcBef>
              <a:buNone/>
            </a:pPr>
            <a:r>
              <a:t/>
            </a:r>
            <a:endParaRPr/>
          </a:p>
          <a:p>
            <a:pPr lvl="0">
              <a:spcBef>
                <a:spcPts val="0"/>
              </a:spcBef>
              <a:buNone/>
            </a:pPr>
            <a:r>
              <a:t/>
            </a:r>
            <a:endParaRPr/>
          </a:p>
          <a:p>
            <a:pPr lv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3" name="Shape 203"/>
        <p:cNvGrpSpPr/>
        <p:nvPr/>
      </p:nvGrpSpPr>
      <p:grpSpPr>
        <a:xfrm>
          <a:off x="0" y="0"/>
          <a:ext cx="0" cy="0"/>
          <a:chOff x="0" y="0"/>
          <a:chExt cx="0" cy="0"/>
        </a:xfrm>
      </p:grpSpPr>
      <p:sp>
        <p:nvSpPr>
          <p:cNvPr id="204" name="Shape 20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5" name="Shape 20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9" name="Shape 219"/>
        <p:cNvGrpSpPr/>
        <p:nvPr/>
      </p:nvGrpSpPr>
      <p:grpSpPr>
        <a:xfrm>
          <a:off x="0" y="0"/>
          <a:ext cx="0" cy="0"/>
          <a:chOff x="0" y="0"/>
          <a:chExt cx="0" cy="0"/>
        </a:xfrm>
      </p:grpSpPr>
      <p:sp>
        <p:nvSpPr>
          <p:cNvPr id="220" name="Shape 22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1" name="Shape 22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5" name="Shape 225"/>
        <p:cNvGrpSpPr/>
        <p:nvPr/>
      </p:nvGrpSpPr>
      <p:grpSpPr>
        <a:xfrm>
          <a:off x="0" y="0"/>
          <a:ext cx="0" cy="0"/>
          <a:chOff x="0" y="0"/>
          <a:chExt cx="0" cy="0"/>
        </a:xfrm>
      </p:grpSpPr>
      <p:sp>
        <p:nvSpPr>
          <p:cNvPr id="226" name="Shape 2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7" name="Shape 22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rPr lang="en" sz="1000">
                <a:solidFill>
                  <a:schemeClr val="dk1"/>
                </a:solidFill>
              </a:rPr>
              <a:t>Student Jobs next year are:</a:t>
            </a:r>
          </a:p>
          <a:p>
            <a:pPr lvl="0">
              <a:spcBef>
                <a:spcPts val="0"/>
              </a:spcBef>
              <a:buNone/>
            </a:pPr>
            <a:r>
              <a:rPr lang="en" sz="1000">
                <a:solidFill>
                  <a:schemeClr val="dk1"/>
                </a:solidFill>
              </a:rPr>
              <a:t>General Manager(s)</a:t>
            </a:r>
          </a:p>
          <a:p>
            <a:pPr lvl="0">
              <a:spcBef>
                <a:spcPts val="0"/>
              </a:spcBef>
              <a:buNone/>
            </a:pPr>
            <a:r>
              <a:rPr lang="en" sz="1000">
                <a:solidFill>
                  <a:schemeClr val="dk1"/>
                </a:solidFill>
              </a:rPr>
              <a:t>Assistant Manager(s)</a:t>
            </a:r>
          </a:p>
          <a:p>
            <a:pPr lvl="0">
              <a:spcBef>
                <a:spcPts val="0"/>
              </a:spcBef>
              <a:buClr>
                <a:schemeClr val="dk1"/>
              </a:buClr>
              <a:buSzPct val="110000"/>
              <a:buFont typeface="Arial"/>
              <a:buNone/>
            </a:pPr>
            <a:r>
              <a:rPr lang="en" sz="1000">
                <a:solidFill>
                  <a:schemeClr val="dk1"/>
                </a:solidFill>
              </a:rPr>
              <a:t>Buyer(s) </a:t>
            </a:r>
          </a:p>
          <a:p>
            <a:pPr lvl="0">
              <a:spcBef>
                <a:spcPts val="0"/>
              </a:spcBef>
              <a:buNone/>
            </a:pPr>
            <a:r>
              <a:rPr lang="en" sz="1000">
                <a:solidFill>
                  <a:schemeClr val="dk1"/>
                </a:solidFill>
              </a:rPr>
              <a:t>Merchandising Manager</a:t>
            </a:r>
          </a:p>
          <a:p>
            <a:pPr lvl="0">
              <a:spcBef>
                <a:spcPts val="0"/>
              </a:spcBef>
              <a:buClr>
                <a:schemeClr val="dk1"/>
              </a:buClr>
              <a:buSzPct val="110000"/>
              <a:buFont typeface="Arial"/>
              <a:buNone/>
            </a:pPr>
            <a:r>
              <a:rPr lang="en" sz="1000">
                <a:solidFill>
                  <a:schemeClr val="dk1"/>
                </a:solidFill>
              </a:rPr>
              <a:t>Advertising and Display Manage </a:t>
            </a:r>
          </a:p>
          <a:p>
            <a:pPr lvl="0">
              <a:spcBef>
                <a:spcPts val="0"/>
              </a:spcBef>
              <a:buClr>
                <a:schemeClr val="dk1"/>
              </a:buClr>
              <a:buSzPct val="110000"/>
              <a:buFont typeface="Arial"/>
              <a:buNone/>
            </a:pPr>
            <a:r>
              <a:rPr lang="en" sz="1000">
                <a:solidFill>
                  <a:schemeClr val="dk1"/>
                </a:solidFill>
              </a:rPr>
              <a:t>E Marketer Manager</a:t>
            </a:r>
          </a:p>
          <a:p>
            <a:pPr lvl="0">
              <a:spcBef>
                <a:spcPts val="0"/>
              </a:spcBef>
              <a:buClr>
                <a:schemeClr val="dk1"/>
              </a:buClr>
              <a:buSzPct val="110000"/>
              <a:buFont typeface="Arial"/>
              <a:buNone/>
            </a:pPr>
            <a:r>
              <a:rPr lang="en" sz="1000">
                <a:solidFill>
                  <a:schemeClr val="dk1"/>
                </a:solidFill>
              </a:rPr>
              <a:t>Accountant/Bookkeeper</a:t>
            </a:r>
          </a:p>
          <a:p>
            <a:pPr lvl="0" rtl="0">
              <a:spcBef>
                <a:spcPts val="0"/>
              </a:spcBef>
              <a:buNone/>
            </a:pPr>
            <a:r>
              <a:rPr lang="en" sz="1000">
                <a:solidFill>
                  <a:schemeClr val="dk1"/>
                </a:solidFill>
              </a:rPr>
              <a:t>Cashiers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3" name="Shape 233"/>
        <p:cNvGrpSpPr/>
        <p:nvPr/>
      </p:nvGrpSpPr>
      <p:grpSpPr>
        <a:xfrm>
          <a:off x="0" y="0"/>
          <a:ext cx="0" cy="0"/>
          <a:chOff x="0" y="0"/>
          <a:chExt cx="0" cy="0"/>
        </a:xfrm>
      </p:grpSpPr>
      <p:sp>
        <p:nvSpPr>
          <p:cNvPr id="234" name="Shape 23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5" name="Shape 23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1" name="Shape 241"/>
        <p:cNvGrpSpPr/>
        <p:nvPr/>
      </p:nvGrpSpPr>
      <p:grpSpPr>
        <a:xfrm>
          <a:off x="0" y="0"/>
          <a:ext cx="0" cy="0"/>
          <a:chOff x="0" y="0"/>
          <a:chExt cx="0" cy="0"/>
        </a:xfrm>
      </p:grpSpPr>
      <p:sp>
        <p:nvSpPr>
          <p:cNvPr id="242" name="Shape 242"/>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243" name="Shape 24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6" name="Shape 246"/>
        <p:cNvGrpSpPr/>
        <p:nvPr/>
      </p:nvGrpSpPr>
      <p:grpSpPr>
        <a:xfrm>
          <a:off x="0" y="0"/>
          <a:ext cx="0" cy="0"/>
          <a:chOff x="0" y="0"/>
          <a:chExt cx="0" cy="0"/>
        </a:xfrm>
      </p:grpSpPr>
      <p:sp>
        <p:nvSpPr>
          <p:cNvPr id="247" name="Shape 24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8" name="Shape 24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5" name="Shape 255"/>
        <p:cNvGrpSpPr/>
        <p:nvPr/>
      </p:nvGrpSpPr>
      <p:grpSpPr>
        <a:xfrm>
          <a:off x="0" y="0"/>
          <a:ext cx="0" cy="0"/>
          <a:chOff x="0" y="0"/>
          <a:chExt cx="0" cy="0"/>
        </a:xfrm>
      </p:grpSpPr>
      <p:sp>
        <p:nvSpPr>
          <p:cNvPr id="256" name="Shape 256"/>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257" name="Shape 25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1" name="Shape 261"/>
        <p:cNvGrpSpPr/>
        <p:nvPr/>
      </p:nvGrpSpPr>
      <p:grpSpPr>
        <a:xfrm>
          <a:off x="0" y="0"/>
          <a:ext cx="0" cy="0"/>
          <a:chOff x="0" y="0"/>
          <a:chExt cx="0" cy="0"/>
        </a:xfrm>
      </p:grpSpPr>
      <p:sp>
        <p:nvSpPr>
          <p:cNvPr id="262" name="Shape 262"/>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63" name="Shape 263"/>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0" name="Shape 270"/>
        <p:cNvGrpSpPr/>
        <p:nvPr/>
      </p:nvGrpSpPr>
      <p:grpSpPr>
        <a:xfrm>
          <a:off x="0" y="0"/>
          <a:ext cx="0" cy="0"/>
          <a:chOff x="0" y="0"/>
          <a:chExt cx="0" cy="0"/>
        </a:xfrm>
      </p:grpSpPr>
      <p:sp>
        <p:nvSpPr>
          <p:cNvPr id="271" name="Shape 27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2" name="Shape 27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8" name="Shape 278"/>
        <p:cNvGrpSpPr/>
        <p:nvPr/>
      </p:nvGrpSpPr>
      <p:grpSpPr>
        <a:xfrm>
          <a:off x="0" y="0"/>
          <a:ext cx="0" cy="0"/>
          <a:chOff x="0" y="0"/>
          <a:chExt cx="0" cy="0"/>
        </a:xfrm>
      </p:grpSpPr>
      <p:sp>
        <p:nvSpPr>
          <p:cNvPr id="279" name="Shape 279"/>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280" name="Shape 28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4" name="Shape 284"/>
        <p:cNvGrpSpPr/>
        <p:nvPr/>
      </p:nvGrpSpPr>
      <p:grpSpPr>
        <a:xfrm>
          <a:off x="0" y="0"/>
          <a:ext cx="0" cy="0"/>
          <a:chOff x="0" y="0"/>
          <a:chExt cx="0" cy="0"/>
        </a:xfrm>
      </p:grpSpPr>
      <p:sp>
        <p:nvSpPr>
          <p:cNvPr id="285" name="Shape 285"/>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86" name="Shape 286"/>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0" name="Shape 290"/>
        <p:cNvGrpSpPr/>
        <p:nvPr/>
      </p:nvGrpSpPr>
      <p:grpSpPr>
        <a:xfrm>
          <a:off x="0" y="0"/>
          <a:ext cx="0" cy="0"/>
          <a:chOff x="0" y="0"/>
          <a:chExt cx="0" cy="0"/>
        </a:xfrm>
      </p:grpSpPr>
      <p:sp>
        <p:nvSpPr>
          <p:cNvPr id="291" name="Shape 291"/>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292" name="Shape 29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0" name="Shape 300"/>
        <p:cNvGrpSpPr/>
        <p:nvPr/>
      </p:nvGrpSpPr>
      <p:grpSpPr>
        <a:xfrm>
          <a:off x="0" y="0"/>
          <a:ext cx="0" cy="0"/>
          <a:chOff x="0" y="0"/>
          <a:chExt cx="0" cy="0"/>
        </a:xfrm>
      </p:grpSpPr>
      <p:sp>
        <p:nvSpPr>
          <p:cNvPr id="301" name="Shape 301"/>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302" name="Shape 30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7" name="Shape 307"/>
        <p:cNvGrpSpPr/>
        <p:nvPr/>
      </p:nvGrpSpPr>
      <p:grpSpPr>
        <a:xfrm>
          <a:off x="0" y="0"/>
          <a:ext cx="0" cy="0"/>
          <a:chOff x="0" y="0"/>
          <a:chExt cx="0" cy="0"/>
        </a:xfrm>
      </p:grpSpPr>
      <p:sp>
        <p:nvSpPr>
          <p:cNvPr id="308" name="Shape 308"/>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309" name="Shape 30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8" name="Shape 8"/>
        <p:cNvGrpSpPr/>
        <p:nvPr/>
      </p:nvGrpSpPr>
      <p:grpSpPr>
        <a:xfrm>
          <a:off x="0" y="0"/>
          <a:ext cx="0" cy="0"/>
          <a:chOff x="0" y="0"/>
          <a:chExt cx="0" cy="0"/>
        </a:xfrm>
      </p:grpSpPr>
      <p:sp>
        <p:nvSpPr>
          <p:cNvPr id="9" name="Shape 9"/>
          <p:cNvSpPr/>
          <p:nvPr/>
        </p:nvSpPr>
        <p:spPr>
          <a:xfrm flipH="1" rot="10800000">
            <a:off x="0" y="3093234"/>
            <a:ext cx="8458200" cy="712500"/>
          </a:xfrm>
          <a:prstGeom prst="rect">
            <a:avLst/>
          </a:prstGeom>
          <a:solidFill>
            <a:schemeClr val="dk2"/>
          </a:solidFill>
          <a:ln>
            <a:noFill/>
          </a:ln>
        </p:spPr>
        <p:txBody>
          <a:bodyPr anchorCtr="0" anchor="ctr" bIns="45700" lIns="91425" rIns="91425" tIns="45700">
            <a:noAutofit/>
          </a:bodyPr>
          <a:lstStyle/>
          <a:p>
            <a:pPr lvl="0">
              <a:spcBef>
                <a:spcPts val="0"/>
              </a:spcBef>
              <a:buNone/>
            </a:pPr>
            <a:r>
              <a:t/>
            </a:r>
            <a:endParaRPr/>
          </a:p>
        </p:txBody>
      </p:sp>
      <p:sp>
        <p:nvSpPr>
          <p:cNvPr id="10" name="Shape 10"/>
          <p:cNvSpPr txBox="1"/>
          <p:nvPr>
            <p:ph type="ctrTitle"/>
          </p:nvPr>
        </p:nvSpPr>
        <p:spPr>
          <a:xfrm>
            <a:off x="685800" y="1300757"/>
            <a:ext cx="7772400" cy="1684200"/>
          </a:xfrm>
          <a:prstGeom prst="rect">
            <a:avLst/>
          </a:prstGeom>
        </p:spPr>
        <p:txBody>
          <a:bodyPr anchorCtr="0" anchor="b" bIns="91425" lIns="91425" rIns="91425" tIns="91425"/>
          <a:lstStyle>
            <a:lvl1pPr lvl="0" rtl="0">
              <a:spcBef>
                <a:spcPts val="0"/>
              </a:spcBef>
              <a:buClr>
                <a:schemeClr val="dk2"/>
              </a:buClr>
              <a:buSzPct val="100000"/>
              <a:defRPr sz="7200">
                <a:solidFill>
                  <a:schemeClr val="dk2"/>
                </a:solidFill>
              </a:defRPr>
            </a:lvl1pPr>
            <a:lvl2pPr lvl="1" rtl="0">
              <a:spcBef>
                <a:spcPts val="0"/>
              </a:spcBef>
              <a:buClr>
                <a:schemeClr val="dk2"/>
              </a:buClr>
              <a:buSzPct val="100000"/>
              <a:defRPr sz="7200">
                <a:solidFill>
                  <a:schemeClr val="dk2"/>
                </a:solidFill>
              </a:defRPr>
            </a:lvl2pPr>
            <a:lvl3pPr lvl="2" rtl="0">
              <a:spcBef>
                <a:spcPts val="0"/>
              </a:spcBef>
              <a:buClr>
                <a:schemeClr val="dk2"/>
              </a:buClr>
              <a:buSzPct val="100000"/>
              <a:defRPr sz="7200">
                <a:solidFill>
                  <a:schemeClr val="dk2"/>
                </a:solidFill>
              </a:defRPr>
            </a:lvl3pPr>
            <a:lvl4pPr lvl="3" rtl="0">
              <a:spcBef>
                <a:spcPts val="0"/>
              </a:spcBef>
              <a:buClr>
                <a:schemeClr val="dk2"/>
              </a:buClr>
              <a:buSzPct val="100000"/>
              <a:defRPr sz="7200">
                <a:solidFill>
                  <a:schemeClr val="dk2"/>
                </a:solidFill>
              </a:defRPr>
            </a:lvl4pPr>
            <a:lvl5pPr lvl="4" rtl="0">
              <a:spcBef>
                <a:spcPts val="0"/>
              </a:spcBef>
              <a:buClr>
                <a:schemeClr val="dk2"/>
              </a:buClr>
              <a:buSzPct val="100000"/>
              <a:defRPr sz="7200">
                <a:solidFill>
                  <a:schemeClr val="dk2"/>
                </a:solidFill>
              </a:defRPr>
            </a:lvl5pPr>
            <a:lvl6pPr lvl="5" rtl="0">
              <a:spcBef>
                <a:spcPts val="0"/>
              </a:spcBef>
              <a:buClr>
                <a:schemeClr val="dk2"/>
              </a:buClr>
              <a:buSzPct val="100000"/>
              <a:defRPr sz="7200">
                <a:solidFill>
                  <a:schemeClr val="dk2"/>
                </a:solidFill>
              </a:defRPr>
            </a:lvl6pPr>
            <a:lvl7pPr lvl="6" rtl="0">
              <a:spcBef>
                <a:spcPts val="0"/>
              </a:spcBef>
              <a:buClr>
                <a:schemeClr val="dk2"/>
              </a:buClr>
              <a:buSzPct val="100000"/>
              <a:defRPr sz="7200">
                <a:solidFill>
                  <a:schemeClr val="dk2"/>
                </a:solidFill>
              </a:defRPr>
            </a:lvl7pPr>
            <a:lvl8pPr lvl="7" rtl="0">
              <a:spcBef>
                <a:spcPts val="0"/>
              </a:spcBef>
              <a:buClr>
                <a:schemeClr val="dk2"/>
              </a:buClr>
              <a:buSzPct val="100000"/>
              <a:defRPr sz="7200">
                <a:solidFill>
                  <a:schemeClr val="dk2"/>
                </a:solidFill>
              </a:defRPr>
            </a:lvl8pPr>
            <a:lvl9pPr lvl="8" rtl="0">
              <a:spcBef>
                <a:spcPts val="0"/>
              </a:spcBef>
              <a:buClr>
                <a:schemeClr val="dk2"/>
              </a:buClr>
              <a:buSzPct val="100000"/>
              <a:defRPr sz="7200">
                <a:solidFill>
                  <a:schemeClr val="dk2"/>
                </a:solidFill>
              </a:defRPr>
            </a:lvl9pPr>
          </a:lstStyle>
          <a:p/>
        </p:txBody>
      </p:sp>
      <p:sp>
        <p:nvSpPr>
          <p:cNvPr id="11" name="Shape 11"/>
          <p:cNvSpPr txBox="1"/>
          <p:nvPr>
            <p:ph idx="1" type="subTitle"/>
          </p:nvPr>
        </p:nvSpPr>
        <p:spPr>
          <a:xfrm>
            <a:off x="685800" y="3093357"/>
            <a:ext cx="7772400" cy="712500"/>
          </a:xfrm>
          <a:prstGeom prst="rect">
            <a:avLst/>
          </a:prstGeom>
        </p:spPr>
        <p:txBody>
          <a:bodyPr anchorCtr="0" anchor="ctr" bIns="91425" lIns="91425" rIns="91425" tIns="91425"/>
          <a:lstStyle>
            <a:lvl1pPr lvl="0" rtl="0">
              <a:spcBef>
                <a:spcPts val="0"/>
              </a:spcBef>
              <a:buClr>
                <a:schemeClr val="lt2"/>
              </a:buClr>
              <a:buNone/>
              <a:defRPr b="1">
                <a:solidFill>
                  <a:schemeClr val="lt2"/>
                </a:solidFill>
              </a:defRPr>
            </a:lvl1pPr>
            <a:lvl2pPr lvl="1" rtl="0">
              <a:spcBef>
                <a:spcPts val="0"/>
              </a:spcBef>
              <a:buClr>
                <a:schemeClr val="lt2"/>
              </a:buClr>
              <a:buSzPct val="100000"/>
              <a:buNone/>
              <a:defRPr b="1" sz="3000">
                <a:solidFill>
                  <a:schemeClr val="lt2"/>
                </a:solidFill>
              </a:defRPr>
            </a:lvl2pPr>
            <a:lvl3pPr lvl="2" rtl="0">
              <a:spcBef>
                <a:spcPts val="0"/>
              </a:spcBef>
              <a:buClr>
                <a:schemeClr val="lt2"/>
              </a:buClr>
              <a:buSzPct val="100000"/>
              <a:buNone/>
              <a:defRPr b="1" sz="3000">
                <a:solidFill>
                  <a:schemeClr val="lt2"/>
                </a:solidFill>
              </a:defRPr>
            </a:lvl3pPr>
            <a:lvl4pPr lvl="3" rtl="0">
              <a:spcBef>
                <a:spcPts val="0"/>
              </a:spcBef>
              <a:buClr>
                <a:schemeClr val="lt2"/>
              </a:buClr>
              <a:buSzPct val="100000"/>
              <a:buNone/>
              <a:defRPr b="1" sz="3000">
                <a:solidFill>
                  <a:schemeClr val="lt2"/>
                </a:solidFill>
              </a:defRPr>
            </a:lvl4pPr>
            <a:lvl5pPr lvl="4" rtl="0">
              <a:spcBef>
                <a:spcPts val="0"/>
              </a:spcBef>
              <a:buClr>
                <a:schemeClr val="lt2"/>
              </a:buClr>
              <a:buSzPct val="100000"/>
              <a:buNone/>
              <a:defRPr b="1" sz="3000">
                <a:solidFill>
                  <a:schemeClr val="lt2"/>
                </a:solidFill>
              </a:defRPr>
            </a:lvl5pPr>
            <a:lvl6pPr lvl="5" rtl="0">
              <a:spcBef>
                <a:spcPts val="0"/>
              </a:spcBef>
              <a:buClr>
                <a:schemeClr val="lt2"/>
              </a:buClr>
              <a:buSzPct val="100000"/>
              <a:buNone/>
              <a:defRPr b="1" sz="3000">
                <a:solidFill>
                  <a:schemeClr val="lt2"/>
                </a:solidFill>
              </a:defRPr>
            </a:lvl6pPr>
            <a:lvl7pPr lvl="6" rtl="0">
              <a:spcBef>
                <a:spcPts val="0"/>
              </a:spcBef>
              <a:buClr>
                <a:schemeClr val="lt2"/>
              </a:buClr>
              <a:buSzPct val="100000"/>
              <a:buNone/>
              <a:defRPr b="1" sz="3000">
                <a:solidFill>
                  <a:schemeClr val="lt2"/>
                </a:solidFill>
              </a:defRPr>
            </a:lvl7pPr>
            <a:lvl8pPr lvl="7" rtl="0">
              <a:spcBef>
                <a:spcPts val="0"/>
              </a:spcBef>
              <a:buClr>
                <a:schemeClr val="lt2"/>
              </a:buClr>
              <a:buSzPct val="100000"/>
              <a:buNone/>
              <a:defRPr b="1" sz="3000">
                <a:solidFill>
                  <a:schemeClr val="lt2"/>
                </a:solidFill>
              </a:defRPr>
            </a:lvl8pPr>
            <a:lvl9pPr lvl="8" rtl="0">
              <a:spcBef>
                <a:spcPts val="0"/>
              </a:spcBef>
              <a:buClr>
                <a:schemeClr val="lt2"/>
              </a:buClr>
              <a:buSzPct val="100000"/>
              <a:buNone/>
              <a:defRPr b="1" sz="3000">
                <a:solidFill>
                  <a:schemeClr val="lt2"/>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2" name="Shape 12"/>
        <p:cNvGrpSpPr/>
        <p:nvPr/>
      </p:nvGrpSpPr>
      <p:grpSpPr>
        <a:xfrm>
          <a:off x="0" y="0"/>
          <a:ext cx="0" cy="0"/>
          <a:chOff x="0" y="0"/>
          <a:chExt cx="0" cy="0"/>
        </a:xfrm>
      </p:grpSpPr>
      <p:sp>
        <p:nvSpPr>
          <p:cNvPr id="13" name="Shape 13"/>
          <p:cNvSpPr/>
          <p:nvPr/>
        </p:nvSpPr>
        <p:spPr>
          <a:xfrm>
            <a:off x="0" y="205977"/>
            <a:ext cx="8686800" cy="1165500"/>
          </a:xfrm>
          <a:prstGeom prst="rect">
            <a:avLst/>
          </a:prstGeom>
          <a:solidFill>
            <a:schemeClr val="dk2"/>
          </a:solidFill>
          <a:ln>
            <a:noFill/>
          </a:ln>
        </p:spPr>
        <p:txBody>
          <a:bodyPr anchorCtr="0" anchor="ctr" bIns="45700" lIns="91425" rIns="91425" tIns="45700">
            <a:noAutofit/>
          </a:bodyPr>
          <a:lstStyle/>
          <a:p>
            <a:pPr lvl="0">
              <a:spcBef>
                <a:spcPts val="0"/>
              </a:spcBef>
              <a:buNone/>
            </a:pPr>
            <a:r>
              <a:t/>
            </a:r>
            <a:endParaRPr/>
          </a:p>
        </p:txBody>
      </p:sp>
      <p:sp>
        <p:nvSpPr>
          <p:cNvPr id="14" name="Shape 14"/>
          <p:cNvSpPr txBox="1"/>
          <p:nvPr>
            <p:ph type="title"/>
          </p:nvPr>
        </p:nvSpPr>
        <p:spPr>
          <a:xfrm>
            <a:off x="457200" y="205977"/>
            <a:ext cx="8229600" cy="1141500"/>
          </a:xfrm>
          <a:prstGeom prst="rect">
            <a:avLst/>
          </a:prstGeom>
        </p:spPr>
        <p:txBody>
          <a:bodyPr anchorCtr="0" anchor="b"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15" name="Shape 15"/>
          <p:cNvSpPr txBox="1"/>
          <p:nvPr>
            <p:ph idx="1" type="body"/>
          </p:nvPr>
        </p:nvSpPr>
        <p:spPr>
          <a:xfrm>
            <a:off x="457200" y="1460499"/>
            <a:ext cx="8229600" cy="3465300"/>
          </a:xfrm>
          <a:prstGeom prst="rect">
            <a:avLst/>
          </a:prstGeom>
        </p:spPr>
        <p:txBody>
          <a:bodyPr anchorCtr="0" anchor="t"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16" name="Shape 16"/>
        <p:cNvGrpSpPr/>
        <p:nvPr/>
      </p:nvGrpSpPr>
      <p:grpSpPr>
        <a:xfrm>
          <a:off x="0" y="0"/>
          <a:ext cx="0" cy="0"/>
          <a:chOff x="0" y="0"/>
          <a:chExt cx="0" cy="0"/>
        </a:xfrm>
      </p:grpSpPr>
      <p:sp>
        <p:nvSpPr>
          <p:cNvPr id="17" name="Shape 17"/>
          <p:cNvSpPr/>
          <p:nvPr/>
        </p:nvSpPr>
        <p:spPr>
          <a:xfrm>
            <a:off x="0" y="205977"/>
            <a:ext cx="8686800" cy="1165500"/>
          </a:xfrm>
          <a:prstGeom prst="rect">
            <a:avLst/>
          </a:prstGeom>
          <a:solidFill>
            <a:schemeClr val="dk2"/>
          </a:solidFill>
          <a:ln>
            <a:noFill/>
          </a:ln>
        </p:spPr>
        <p:txBody>
          <a:bodyPr anchorCtr="0" anchor="ctr" bIns="45700" lIns="91425" rIns="91425" tIns="45700">
            <a:noAutofit/>
          </a:bodyPr>
          <a:lstStyle/>
          <a:p>
            <a:pPr lvl="0">
              <a:spcBef>
                <a:spcPts val="0"/>
              </a:spcBef>
              <a:buNone/>
            </a:pPr>
            <a:r>
              <a:t/>
            </a:r>
            <a:endParaRPr/>
          </a:p>
        </p:txBody>
      </p:sp>
      <p:sp>
        <p:nvSpPr>
          <p:cNvPr id="18" name="Shape 18"/>
          <p:cNvSpPr txBox="1"/>
          <p:nvPr>
            <p:ph type="title"/>
          </p:nvPr>
        </p:nvSpPr>
        <p:spPr>
          <a:xfrm>
            <a:off x="457200" y="205977"/>
            <a:ext cx="8229600" cy="1141500"/>
          </a:xfrm>
          <a:prstGeom prst="rect">
            <a:avLst/>
          </a:prstGeom>
        </p:spPr>
        <p:txBody>
          <a:bodyPr anchorCtr="0" anchor="b"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19" name="Shape 19"/>
          <p:cNvSpPr txBox="1"/>
          <p:nvPr>
            <p:ph idx="1" type="body"/>
          </p:nvPr>
        </p:nvSpPr>
        <p:spPr>
          <a:xfrm>
            <a:off x="457200" y="1460499"/>
            <a:ext cx="4030200" cy="3465300"/>
          </a:xfrm>
          <a:prstGeom prst="rect">
            <a:avLst/>
          </a:prstGeom>
        </p:spPr>
        <p:txBody>
          <a:bodyPr anchorCtr="0" anchor="t"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20" name="Shape 20"/>
          <p:cNvSpPr txBox="1"/>
          <p:nvPr>
            <p:ph idx="2" type="body"/>
          </p:nvPr>
        </p:nvSpPr>
        <p:spPr>
          <a:xfrm>
            <a:off x="4656667" y="1461908"/>
            <a:ext cx="4030200" cy="3465300"/>
          </a:xfrm>
          <a:prstGeom prst="rect">
            <a:avLst/>
          </a:prstGeom>
        </p:spPr>
        <p:txBody>
          <a:bodyPr anchorCtr="0" anchor="t"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1" name="Shape 21"/>
        <p:cNvGrpSpPr/>
        <p:nvPr/>
      </p:nvGrpSpPr>
      <p:grpSpPr>
        <a:xfrm>
          <a:off x="0" y="0"/>
          <a:ext cx="0" cy="0"/>
          <a:chOff x="0" y="0"/>
          <a:chExt cx="0" cy="0"/>
        </a:xfrm>
      </p:grpSpPr>
      <p:sp>
        <p:nvSpPr>
          <p:cNvPr id="22" name="Shape 22"/>
          <p:cNvSpPr/>
          <p:nvPr/>
        </p:nvSpPr>
        <p:spPr>
          <a:xfrm>
            <a:off x="0" y="205977"/>
            <a:ext cx="8686800" cy="1165500"/>
          </a:xfrm>
          <a:prstGeom prst="rect">
            <a:avLst/>
          </a:prstGeom>
          <a:solidFill>
            <a:schemeClr val="dk2"/>
          </a:solidFill>
          <a:ln>
            <a:noFill/>
          </a:ln>
        </p:spPr>
        <p:txBody>
          <a:bodyPr anchorCtr="0" anchor="ctr" bIns="45700" lIns="91425" rIns="91425" tIns="45700">
            <a:noAutofit/>
          </a:bodyPr>
          <a:lstStyle/>
          <a:p>
            <a:pPr lvl="0">
              <a:spcBef>
                <a:spcPts val="0"/>
              </a:spcBef>
              <a:buNone/>
            </a:pPr>
            <a:r>
              <a:t/>
            </a:r>
            <a:endParaRPr/>
          </a:p>
        </p:txBody>
      </p:sp>
      <p:sp>
        <p:nvSpPr>
          <p:cNvPr id="23" name="Shape 23"/>
          <p:cNvSpPr txBox="1"/>
          <p:nvPr>
            <p:ph type="title"/>
          </p:nvPr>
        </p:nvSpPr>
        <p:spPr>
          <a:xfrm>
            <a:off x="457200" y="205977"/>
            <a:ext cx="8229600" cy="1141500"/>
          </a:xfrm>
          <a:prstGeom prst="rect">
            <a:avLst/>
          </a:prstGeom>
        </p:spPr>
        <p:txBody>
          <a:bodyPr anchorCtr="0" anchor="b"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24" name="Shape 24"/>
        <p:cNvGrpSpPr/>
        <p:nvPr/>
      </p:nvGrpSpPr>
      <p:grpSpPr>
        <a:xfrm>
          <a:off x="0" y="0"/>
          <a:ext cx="0" cy="0"/>
          <a:chOff x="0" y="0"/>
          <a:chExt cx="0" cy="0"/>
        </a:xfrm>
      </p:grpSpPr>
      <p:sp>
        <p:nvSpPr>
          <p:cNvPr id="25" name="Shape 25"/>
          <p:cNvSpPr/>
          <p:nvPr/>
        </p:nvSpPr>
        <p:spPr>
          <a:xfrm>
            <a:off x="0" y="4406309"/>
            <a:ext cx="8686800" cy="519600"/>
          </a:xfrm>
          <a:prstGeom prst="rect">
            <a:avLst/>
          </a:prstGeom>
          <a:solidFill>
            <a:schemeClr val="dk2"/>
          </a:solidFill>
          <a:ln>
            <a:noFill/>
          </a:ln>
        </p:spPr>
        <p:txBody>
          <a:bodyPr anchorCtr="0" anchor="ctr" bIns="45700" lIns="91425" rIns="91425" tIns="45700">
            <a:noAutofit/>
          </a:bodyPr>
          <a:lstStyle/>
          <a:p>
            <a:pPr lvl="0">
              <a:spcBef>
                <a:spcPts val="0"/>
              </a:spcBef>
              <a:buNone/>
            </a:pPr>
            <a:r>
              <a:t/>
            </a:r>
            <a:endParaRPr/>
          </a:p>
        </p:txBody>
      </p:sp>
      <p:sp>
        <p:nvSpPr>
          <p:cNvPr id="26" name="Shape 26"/>
          <p:cNvSpPr txBox="1"/>
          <p:nvPr>
            <p:ph idx="1" type="body"/>
          </p:nvPr>
        </p:nvSpPr>
        <p:spPr>
          <a:xfrm>
            <a:off x="457200" y="4406309"/>
            <a:ext cx="8229600" cy="519600"/>
          </a:xfrm>
          <a:prstGeom prst="rect">
            <a:avLst/>
          </a:prstGeom>
        </p:spPr>
        <p:txBody>
          <a:bodyPr anchorCtr="0" anchor="ctr" bIns="91425" lIns="91425" rIns="91425" tIns="91425"/>
          <a:lstStyle>
            <a:lvl1pPr lvl="0" rtl="0">
              <a:spcBef>
                <a:spcPts val="0"/>
              </a:spcBef>
              <a:buClr>
                <a:schemeClr val="lt1"/>
              </a:buClr>
              <a:buSzPct val="100000"/>
              <a:buNone/>
              <a:defRPr b="1" sz="2400">
                <a:solidFill>
                  <a:schemeClr val="lt1"/>
                </a:solidFill>
              </a:defRPr>
            </a:lvl1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27" name="Shape 27"/>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31" name="Shape 31"/>
        <p:cNvGrpSpPr/>
        <p:nvPr/>
      </p:nvGrpSpPr>
      <p:grpSpPr>
        <a:xfrm>
          <a:off x="0" y="0"/>
          <a:ext cx="0" cy="0"/>
          <a:chOff x="0" y="0"/>
          <a:chExt cx="0" cy="0"/>
        </a:xfrm>
      </p:grpSpPr>
      <p:sp>
        <p:nvSpPr>
          <p:cNvPr id="32" name="Shape 32"/>
          <p:cNvSpPr/>
          <p:nvPr/>
        </p:nvSpPr>
        <p:spPr>
          <a:xfrm>
            <a:off x="0" y="4406308"/>
            <a:ext cx="8686800" cy="519600"/>
          </a:xfrm>
          <a:prstGeom prst="rect">
            <a:avLst/>
          </a:prstGeom>
          <a:solidFill>
            <a:schemeClr val="dk2"/>
          </a:solid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 name="Shape 33"/>
          <p:cNvSpPr txBox="1"/>
          <p:nvPr>
            <p:ph idx="1" type="body"/>
          </p:nvPr>
        </p:nvSpPr>
        <p:spPr>
          <a:xfrm>
            <a:off x="457200" y="4406308"/>
            <a:ext cx="8229600" cy="519600"/>
          </a:xfrm>
          <a:prstGeom prst="rect">
            <a:avLst/>
          </a:prstGeom>
          <a:noFill/>
          <a:ln>
            <a:noFill/>
          </a:ln>
        </p:spPr>
        <p:txBody>
          <a:bodyPr anchorCtr="0" anchor="ctr" bIns="91425" lIns="91425" rIns="91425" tIns="91425"/>
          <a:lstStyle>
            <a:lvl1pPr lvl="0" rtl="0">
              <a:spcBef>
                <a:spcPts val="0"/>
              </a:spcBef>
              <a:buClr>
                <a:schemeClr val="lt1"/>
              </a:buClr>
              <a:buFont typeface="Arial"/>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38" name="Shape 38"/>
        <p:cNvGrpSpPr/>
        <p:nvPr/>
      </p:nvGrpSpPr>
      <p:grpSpPr>
        <a:xfrm>
          <a:off x="0" y="0"/>
          <a:ext cx="0" cy="0"/>
          <a:chOff x="0" y="0"/>
          <a:chExt cx="0" cy="0"/>
        </a:xfrm>
      </p:grpSpPr>
      <p:sp>
        <p:nvSpPr>
          <p:cNvPr id="39" name="Shape 39"/>
          <p:cNvSpPr txBox="1"/>
          <p:nvPr>
            <p:ph type="ctrTitle"/>
          </p:nvPr>
        </p:nvSpPr>
        <p:spPr>
          <a:xfrm>
            <a:off x="311708" y="744575"/>
            <a:ext cx="8520600" cy="2052600"/>
          </a:xfrm>
          <a:prstGeom prst="rect">
            <a:avLst/>
          </a:prstGeom>
        </p:spPr>
        <p:txBody>
          <a:bodyPr anchorCtr="0" anchor="b" bIns="91425" lIns="91425" rIns="91425" tIns="91425"/>
          <a:lstStyle>
            <a:lvl1pPr lvl="0" rtl="0" algn="ctr">
              <a:spcBef>
                <a:spcPts val="0"/>
              </a:spcBef>
              <a:buSzPct val="100000"/>
              <a:defRPr sz="5200"/>
            </a:lvl1pPr>
            <a:lvl2pPr lvl="1" rtl="0" algn="ctr">
              <a:spcBef>
                <a:spcPts val="0"/>
              </a:spcBef>
              <a:buSzPct val="100000"/>
              <a:defRPr sz="5200"/>
            </a:lvl2pPr>
            <a:lvl3pPr lvl="2" rtl="0" algn="ctr">
              <a:spcBef>
                <a:spcPts val="0"/>
              </a:spcBef>
              <a:buSzPct val="100000"/>
              <a:defRPr sz="5200"/>
            </a:lvl3pPr>
            <a:lvl4pPr lvl="3" rtl="0" algn="ctr">
              <a:spcBef>
                <a:spcPts val="0"/>
              </a:spcBef>
              <a:buSzPct val="100000"/>
              <a:defRPr sz="5200"/>
            </a:lvl4pPr>
            <a:lvl5pPr lvl="4" rtl="0" algn="ctr">
              <a:spcBef>
                <a:spcPts val="0"/>
              </a:spcBef>
              <a:buSzPct val="100000"/>
              <a:defRPr sz="5200"/>
            </a:lvl5pPr>
            <a:lvl6pPr lvl="5" rtl="0" algn="ctr">
              <a:spcBef>
                <a:spcPts val="0"/>
              </a:spcBef>
              <a:buSzPct val="100000"/>
              <a:defRPr sz="5200"/>
            </a:lvl6pPr>
            <a:lvl7pPr lvl="6" rtl="0" algn="ctr">
              <a:spcBef>
                <a:spcPts val="0"/>
              </a:spcBef>
              <a:buSzPct val="100000"/>
              <a:defRPr sz="5200"/>
            </a:lvl7pPr>
            <a:lvl8pPr lvl="7" rtl="0" algn="ctr">
              <a:spcBef>
                <a:spcPts val="0"/>
              </a:spcBef>
              <a:buSzPct val="100000"/>
              <a:defRPr sz="5200"/>
            </a:lvl8pPr>
            <a:lvl9pPr lvl="8" rtl="0" algn="ctr">
              <a:spcBef>
                <a:spcPts val="0"/>
              </a:spcBef>
              <a:buSzPct val="100000"/>
              <a:defRPr sz="5200"/>
            </a:lvl9pPr>
          </a:lstStyle>
          <a:p/>
        </p:txBody>
      </p:sp>
      <p:sp>
        <p:nvSpPr>
          <p:cNvPr id="40" name="Shape 40"/>
          <p:cNvSpPr txBox="1"/>
          <p:nvPr>
            <p:ph idx="1" type="subTitle"/>
          </p:nvPr>
        </p:nvSpPr>
        <p:spPr>
          <a:xfrm>
            <a:off x="311700" y="2834125"/>
            <a:ext cx="8520600" cy="792600"/>
          </a:xfrm>
          <a:prstGeom prst="rect">
            <a:avLst/>
          </a:prstGeom>
        </p:spPr>
        <p:txBody>
          <a:bodyPr anchorCtr="0" anchor="t" bIns="91425" lIns="91425" rIns="91425" tIns="91425"/>
          <a:lstStyle>
            <a:lvl1pPr lvl="0" rtl="0" algn="ctr">
              <a:lnSpc>
                <a:spcPct val="100000"/>
              </a:lnSpc>
              <a:spcBef>
                <a:spcPts val="0"/>
              </a:spcBef>
              <a:spcAft>
                <a:spcPts val="0"/>
              </a:spcAft>
              <a:buSzPct val="100000"/>
              <a:buNone/>
              <a:defRPr sz="2800"/>
            </a:lvl1pPr>
            <a:lvl2pPr lvl="1" rtl="0" algn="ctr">
              <a:lnSpc>
                <a:spcPct val="100000"/>
              </a:lnSpc>
              <a:spcBef>
                <a:spcPts val="0"/>
              </a:spcBef>
              <a:spcAft>
                <a:spcPts val="0"/>
              </a:spcAft>
              <a:buSzPct val="100000"/>
              <a:buNone/>
              <a:defRPr sz="2800"/>
            </a:lvl2pPr>
            <a:lvl3pPr lvl="2" rtl="0" algn="ctr">
              <a:lnSpc>
                <a:spcPct val="100000"/>
              </a:lnSpc>
              <a:spcBef>
                <a:spcPts val="0"/>
              </a:spcBef>
              <a:spcAft>
                <a:spcPts val="0"/>
              </a:spcAft>
              <a:buSzPct val="100000"/>
              <a:buNone/>
              <a:defRPr sz="2800"/>
            </a:lvl3pPr>
            <a:lvl4pPr lvl="3" rtl="0" algn="ctr">
              <a:lnSpc>
                <a:spcPct val="100000"/>
              </a:lnSpc>
              <a:spcBef>
                <a:spcPts val="0"/>
              </a:spcBef>
              <a:spcAft>
                <a:spcPts val="0"/>
              </a:spcAft>
              <a:buSzPct val="100000"/>
              <a:buNone/>
              <a:defRPr sz="2800"/>
            </a:lvl4pPr>
            <a:lvl5pPr lvl="4" rtl="0" algn="ctr">
              <a:lnSpc>
                <a:spcPct val="100000"/>
              </a:lnSpc>
              <a:spcBef>
                <a:spcPts val="0"/>
              </a:spcBef>
              <a:spcAft>
                <a:spcPts val="0"/>
              </a:spcAft>
              <a:buSzPct val="100000"/>
              <a:buNone/>
              <a:defRPr sz="2800"/>
            </a:lvl5pPr>
            <a:lvl6pPr lvl="5" rtl="0" algn="ctr">
              <a:lnSpc>
                <a:spcPct val="100000"/>
              </a:lnSpc>
              <a:spcBef>
                <a:spcPts val="0"/>
              </a:spcBef>
              <a:spcAft>
                <a:spcPts val="0"/>
              </a:spcAft>
              <a:buSzPct val="100000"/>
              <a:buNone/>
              <a:defRPr sz="2800"/>
            </a:lvl6pPr>
            <a:lvl7pPr lvl="6" rtl="0" algn="ctr">
              <a:lnSpc>
                <a:spcPct val="100000"/>
              </a:lnSpc>
              <a:spcBef>
                <a:spcPts val="0"/>
              </a:spcBef>
              <a:spcAft>
                <a:spcPts val="0"/>
              </a:spcAft>
              <a:buSzPct val="100000"/>
              <a:buNone/>
              <a:defRPr sz="2800"/>
            </a:lvl7pPr>
            <a:lvl8pPr lvl="7" rtl="0" algn="ctr">
              <a:lnSpc>
                <a:spcPct val="100000"/>
              </a:lnSpc>
              <a:spcBef>
                <a:spcPts val="0"/>
              </a:spcBef>
              <a:spcAft>
                <a:spcPts val="0"/>
              </a:spcAft>
              <a:buSzPct val="100000"/>
              <a:buNone/>
              <a:defRPr sz="2800"/>
            </a:lvl8pPr>
            <a:lvl9pPr lvl="8" rtl="0" algn="ctr">
              <a:lnSpc>
                <a:spcPct val="100000"/>
              </a:lnSpc>
              <a:spcBef>
                <a:spcPts val="0"/>
              </a:spcBef>
              <a:spcAft>
                <a:spcPts val="0"/>
              </a:spcAft>
              <a:buSzPct val="100000"/>
              <a:buNone/>
              <a:defRPr sz="2800"/>
            </a:lvl9pPr>
          </a:lstStyle>
          <a:p/>
        </p:txBody>
      </p:sp>
      <p:sp>
        <p:nvSpPr>
          <p:cNvPr id="41" name="Shape 4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42" name="Shape 42"/>
        <p:cNvGrpSpPr/>
        <p:nvPr/>
      </p:nvGrpSpPr>
      <p:grpSpPr>
        <a:xfrm>
          <a:off x="0" y="0"/>
          <a:ext cx="0" cy="0"/>
          <a:chOff x="0" y="0"/>
          <a:chExt cx="0" cy="0"/>
        </a:xfrm>
      </p:grpSpPr>
      <p:sp>
        <p:nvSpPr>
          <p:cNvPr id="43" name="Shape 43"/>
          <p:cNvSpPr txBox="1"/>
          <p:nvPr>
            <p:ph type="title"/>
          </p:nvPr>
        </p:nvSpPr>
        <p:spPr>
          <a:xfrm>
            <a:off x="311700" y="2150850"/>
            <a:ext cx="8520600" cy="841800"/>
          </a:xfrm>
          <a:prstGeom prst="rect">
            <a:avLst/>
          </a:prstGeom>
        </p:spPr>
        <p:txBody>
          <a:bodyPr anchorCtr="0" anchor="ctr" bIns="91425" lIns="91425" rIns="91425" tIns="91425"/>
          <a:lstStyle>
            <a:lvl1pPr lvl="0" rtl="0" algn="ctr">
              <a:spcBef>
                <a:spcPts val="0"/>
              </a:spcBef>
              <a:buSzPct val="100000"/>
              <a:defRPr sz="3600"/>
            </a:lvl1pPr>
            <a:lvl2pPr lvl="1" rtl="0" algn="ctr">
              <a:spcBef>
                <a:spcPts val="0"/>
              </a:spcBef>
              <a:buSzPct val="100000"/>
              <a:defRPr sz="3600"/>
            </a:lvl2pPr>
            <a:lvl3pPr lvl="2" rtl="0" algn="ctr">
              <a:spcBef>
                <a:spcPts val="0"/>
              </a:spcBef>
              <a:buSzPct val="100000"/>
              <a:defRPr sz="3600"/>
            </a:lvl3pPr>
            <a:lvl4pPr lvl="3" rtl="0" algn="ctr">
              <a:spcBef>
                <a:spcPts val="0"/>
              </a:spcBef>
              <a:buSzPct val="100000"/>
              <a:defRPr sz="3600"/>
            </a:lvl4pPr>
            <a:lvl5pPr lvl="4" rtl="0" algn="ctr">
              <a:spcBef>
                <a:spcPts val="0"/>
              </a:spcBef>
              <a:buSzPct val="100000"/>
              <a:defRPr sz="3600"/>
            </a:lvl5pPr>
            <a:lvl6pPr lvl="5" rtl="0" algn="ctr">
              <a:spcBef>
                <a:spcPts val="0"/>
              </a:spcBef>
              <a:buSzPct val="100000"/>
              <a:defRPr sz="3600"/>
            </a:lvl6pPr>
            <a:lvl7pPr lvl="6" rtl="0" algn="ctr">
              <a:spcBef>
                <a:spcPts val="0"/>
              </a:spcBef>
              <a:buSzPct val="100000"/>
              <a:defRPr sz="3600"/>
            </a:lvl7pPr>
            <a:lvl8pPr lvl="7" rtl="0" algn="ctr">
              <a:spcBef>
                <a:spcPts val="0"/>
              </a:spcBef>
              <a:buSzPct val="100000"/>
              <a:defRPr sz="3600"/>
            </a:lvl8pPr>
            <a:lvl9pPr lvl="8" rtl="0" algn="ctr">
              <a:spcBef>
                <a:spcPts val="0"/>
              </a:spcBef>
              <a:buSzPct val="100000"/>
              <a:defRPr sz="3600"/>
            </a:lvl9pPr>
          </a:lstStyle>
          <a:p/>
        </p:txBody>
      </p:sp>
      <p:sp>
        <p:nvSpPr>
          <p:cNvPr id="44" name="Shape 4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45" name="Shape 45"/>
        <p:cNvGrpSpPr/>
        <p:nvPr/>
      </p:nvGrpSpPr>
      <p:grpSpPr>
        <a:xfrm>
          <a:off x="0" y="0"/>
          <a:ext cx="0" cy="0"/>
          <a:chOff x="0" y="0"/>
          <a:chExt cx="0" cy="0"/>
        </a:xfrm>
      </p:grpSpPr>
      <p:sp>
        <p:nvSpPr>
          <p:cNvPr id="46" name="Shape 46"/>
          <p:cNvSpPr txBox="1"/>
          <p:nvPr>
            <p:ph type="title"/>
          </p:nvPr>
        </p:nvSpPr>
        <p:spPr>
          <a:xfrm>
            <a:off x="311700" y="445025"/>
            <a:ext cx="8520600" cy="572700"/>
          </a:xfrm>
          <a:prstGeom prst="rect">
            <a:avLst/>
          </a:prstGeom>
        </p:spPr>
        <p:txBody>
          <a:bodyPr anchorCtr="0" anchor="t"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47" name="Shape 47"/>
          <p:cNvSpPr txBox="1"/>
          <p:nvPr>
            <p:ph idx="1" type="body"/>
          </p:nvPr>
        </p:nvSpPr>
        <p:spPr>
          <a:xfrm>
            <a:off x="311700" y="1152475"/>
            <a:ext cx="8520600" cy="3416400"/>
          </a:xfrm>
          <a:prstGeom prst="rect">
            <a:avLst/>
          </a:prstGeom>
        </p:spPr>
        <p:txBody>
          <a:bodyPr anchorCtr="0" anchor="t"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48" name="Shape 4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49" name="Shape 49"/>
        <p:cNvGrpSpPr/>
        <p:nvPr/>
      </p:nvGrpSpPr>
      <p:grpSpPr>
        <a:xfrm>
          <a:off x="0" y="0"/>
          <a:ext cx="0" cy="0"/>
          <a:chOff x="0" y="0"/>
          <a:chExt cx="0" cy="0"/>
        </a:xfrm>
      </p:grpSpPr>
      <p:sp>
        <p:nvSpPr>
          <p:cNvPr id="50" name="Shape 50"/>
          <p:cNvSpPr txBox="1"/>
          <p:nvPr>
            <p:ph type="title"/>
          </p:nvPr>
        </p:nvSpPr>
        <p:spPr>
          <a:xfrm>
            <a:off x="311700" y="445025"/>
            <a:ext cx="8520600" cy="572700"/>
          </a:xfrm>
          <a:prstGeom prst="rect">
            <a:avLst/>
          </a:prstGeom>
        </p:spPr>
        <p:txBody>
          <a:bodyPr anchorCtr="0" anchor="t"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51" name="Shape 51"/>
          <p:cNvSpPr txBox="1"/>
          <p:nvPr>
            <p:ph idx="1" type="body"/>
          </p:nvPr>
        </p:nvSpPr>
        <p:spPr>
          <a:xfrm>
            <a:off x="311700" y="1152475"/>
            <a:ext cx="3999900" cy="3416400"/>
          </a:xfrm>
          <a:prstGeom prst="rect">
            <a:avLst/>
          </a:prstGeom>
        </p:spPr>
        <p:txBody>
          <a:bodyPr anchorCtr="0" anchor="t" bIns="91425" lIns="91425" rIns="91425"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52" name="Shape 52"/>
          <p:cNvSpPr txBox="1"/>
          <p:nvPr>
            <p:ph idx="2" type="body"/>
          </p:nvPr>
        </p:nvSpPr>
        <p:spPr>
          <a:xfrm>
            <a:off x="4832400" y="1152475"/>
            <a:ext cx="3999900" cy="3416400"/>
          </a:xfrm>
          <a:prstGeom prst="rect">
            <a:avLst/>
          </a:prstGeom>
        </p:spPr>
        <p:txBody>
          <a:bodyPr anchorCtr="0" anchor="t" bIns="91425" lIns="91425" rIns="91425"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53" name="Shape 5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54" name="Shape 54"/>
        <p:cNvGrpSpPr/>
        <p:nvPr/>
      </p:nvGrpSpPr>
      <p:grpSpPr>
        <a:xfrm>
          <a:off x="0" y="0"/>
          <a:ext cx="0" cy="0"/>
          <a:chOff x="0" y="0"/>
          <a:chExt cx="0" cy="0"/>
        </a:xfrm>
      </p:grpSpPr>
      <p:sp>
        <p:nvSpPr>
          <p:cNvPr id="55" name="Shape 55"/>
          <p:cNvSpPr txBox="1"/>
          <p:nvPr>
            <p:ph type="title"/>
          </p:nvPr>
        </p:nvSpPr>
        <p:spPr>
          <a:xfrm>
            <a:off x="311700" y="445025"/>
            <a:ext cx="8520600" cy="572700"/>
          </a:xfrm>
          <a:prstGeom prst="rect">
            <a:avLst/>
          </a:prstGeom>
        </p:spPr>
        <p:txBody>
          <a:bodyPr anchorCtr="0" anchor="t"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56" name="Shape 56"/>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57" name="Shape 57"/>
        <p:cNvGrpSpPr/>
        <p:nvPr/>
      </p:nvGrpSpPr>
      <p:grpSpPr>
        <a:xfrm>
          <a:off x="0" y="0"/>
          <a:ext cx="0" cy="0"/>
          <a:chOff x="0" y="0"/>
          <a:chExt cx="0" cy="0"/>
        </a:xfrm>
      </p:grpSpPr>
      <p:sp>
        <p:nvSpPr>
          <p:cNvPr id="58" name="Shape 58"/>
          <p:cNvSpPr txBox="1"/>
          <p:nvPr>
            <p:ph type="title"/>
          </p:nvPr>
        </p:nvSpPr>
        <p:spPr>
          <a:xfrm>
            <a:off x="311700" y="555600"/>
            <a:ext cx="2808000" cy="755700"/>
          </a:xfrm>
          <a:prstGeom prst="rect">
            <a:avLst/>
          </a:prstGeom>
        </p:spPr>
        <p:txBody>
          <a:bodyPr anchorCtr="0" anchor="b" bIns="91425" lIns="91425" rIns="91425" tIns="91425"/>
          <a:lstStyle>
            <a:lvl1pPr lvl="0" rtl="0">
              <a:spcBef>
                <a:spcPts val="0"/>
              </a:spcBef>
              <a:buSzPct val="100000"/>
              <a:defRPr sz="2400"/>
            </a:lvl1pPr>
            <a:lvl2pPr lvl="1" rtl="0">
              <a:spcBef>
                <a:spcPts val="0"/>
              </a:spcBef>
              <a:buSzPct val="100000"/>
              <a:defRPr sz="2400"/>
            </a:lvl2pPr>
            <a:lvl3pPr lvl="2" rtl="0">
              <a:spcBef>
                <a:spcPts val="0"/>
              </a:spcBef>
              <a:buSzPct val="100000"/>
              <a:defRPr sz="2400"/>
            </a:lvl3pPr>
            <a:lvl4pPr lvl="3" rtl="0">
              <a:spcBef>
                <a:spcPts val="0"/>
              </a:spcBef>
              <a:buSzPct val="100000"/>
              <a:defRPr sz="2400"/>
            </a:lvl4pPr>
            <a:lvl5pPr lvl="4" rtl="0">
              <a:spcBef>
                <a:spcPts val="0"/>
              </a:spcBef>
              <a:buSzPct val="100000"/>
              <a:defRPr sz="2400"/>
            </a:lvl5pPr>
            <a:lvl6pPr lvl="5" rtl="0">
              <a:spcBef>
                <a:spcPts val="0"/>
              </a:spcBef>
              <a:buSzPct val="100000"/>
              <a:defRPr sz="2400"/>
            </a:lvl6pPr>
            <a:lvl7pPr lvl="6" rtl="0">
              <a:spcBef>
                <a:spcPts val="0"/>
              </a:spcBef>
              <a:buSzPct val="100000"/>
              <a:defRPr sz="2400"/>
            </a:lvl7pPr>
            <a:lvl8pPr lvl="7" rtl="0">
              <a:spcBef>
                <a:spcPts val="0"/>
              </a:spcBef>
              <a:buSzPct val="100000"/>
              <a:defRPr sz="2400"/>
            </a:lvl8pPr>
            <a:lvl9pPr lvl="8" rtl="0">
              <a:spcBef>
                <a:spcPts val="0"/>
              </a:spcBef>
              <a:buSzPct val="100000"/>
              <a:defRPr sz="2400"/>
            </a:lvl9pPr>
          </a:lstStyle>
          <a:p/>
        </p:txBody>
      </p:sp>
      <p:sp>
        <p:nvSpPr>
          <p:cNvPr id="59" name="Shape 59"/>
          <p:cNvSpPr txBox="1"/>
          <p:nvPr>
            <p:ph idx="1" type="body"/>
          </p:nvPr>
        </p:nvSpPr>
        <p:spPr>
          <a:xfrm>
            <a:off x="311700" y="1389600"/>
            <a:ext cx="2808000" cy="3179400"/>
          </a:xfrm>
          <a:prstGeom prst="rect">
            <a:avLst/>
          </a:prstGeom>
        </p:spPr>
        <p:txBody>
          <a:bodyPr anchorCtr="0" anchor="t" bIns="91425" lIns="91425" rIns="91425" tIns="91425"/>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60" name="Shape 6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spTree>
      <p:nvGrpSpPr>
        <p:cNvPr id="61" name="Shape 61"/>
        <p:cNvGrpSpPr/>
        <p:nvPr/>
      </p:nvGrpSpPr>
      <p:grpSpPr>
        <a:xfrm>
          <a:off x="0" y="0"/>
          <a:ext cx="0" cy="0"/>
          <a:chOff x="0" y="0"/>
          <a:chExt cx="0" cy="0"/>
        </a:xfrm>
      </p:grpSpPr>
      <p:sp>
        <p:nvSpPr>
          <p:cNvPr id="62" name="Shape 62"/>
          <p:cNvSpPr txBox="1"/>
          <p:nvPr>
            <p:ph type="title"/>
          </p:nvPr>
        </p:nvSpPr>
        <p:spPr>
          <a:xfrm>
            <a:off x="490250" y="450150"/>
            <a:ext cx="6367800" cy="4090800"/>
          </a:xfrm>
          <a:prstGeom prst="rect">
            <a:avLst/>
          </a:prstGeom>
        </p:spPr>
        <p:txBody>
          <a:bodyPr anchorCtr="0" anchor="ctr" bIns="91425" lIns="91425" rIns="91425" tIns="91425"/>
          <a:lstStyle>
            <a:lvl1pPr lvl="0" rtl="0">
              <a:spcBef>
                <a:spcPts val="0"/>
              </a:spcBef>
              <a:buSzPct val="100000"/>
              <a:defRPr sz="4800"/>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p:txBody>
      </p:sp>
      <p:sp>
        <p:nvSpPr>
          <p:cNvPr id="63" name="Shape 6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64" name="Shape 64"/>
        <p:cNvGrpSpPr/>
        <p:nvPr/>
      </p:nvGrpSpPr>
      <p:grpSpPr>
        <a:xfrm>
          <a:off x="0" y="0"/>
          <a:ext cx="0" cy="0"/>
          <a:chOff x="0" y="0"/>
          <a:chExt cx="0" cy="0"/>
        </a:xfrm>
      </p:grpSpPr>
      <p:sp>
        <p:nvSpPr>
          <p:cNvPr id="65" name="Shape 65"/>
          <p:cNvSpPr/>
          <p:nvPr/>
        </p:nvSpPr>
        <p:spPr>
          <a:xfrm>
            <a:off x="4572000" y="-125"/>
            <a:ext cx="4572000" cy="51435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66" name="Shape 66"/>
          <p:cNvSpPr txBox="1"/>
          <p:nvPr>
            <p:ph type="title"/>
          </p:nvPr>
        </p:nvSpPr>
        <p:spPr>
          <a:xfrm>
            <a:off x="265500" y="1233175"/>
            <a:ext cx="4045200" cy="1482300"/>
          </a:xfrm>
          <a:prstGeom prst="rect">
            <a:avLst/>
          </a:prstGeom>
        </p:spPr>
        <p:txBody>
          <a:bodyPr anchorCtr="0" anchor="b" bIns="91425" lIns="91425" rIns="91425" tIns="91425"/>
          <a:lstStyle>
            <a:lvl1pPr lvl="0" rtl="0" algn="ctr">
              <a:spcBef>
                <a:spcPts val="0"/>
              </a:spcBef>
              <a:buSzPct val="100000"/>
              <a:defRPr sz="4200"/>
            </a:lvl1pPr>
            <a:lvl2pPr lvl="1" rtl="0" algn="ctr">
              <a:spcBef>
                <a:spcPts val="0"/>
              </a:spcBef>
              <a:buSzPct val="100000"/>
              <a:defRPr sz="4200"/>
            </a:lvl2pPr>
            <a:lvl3pPr lvl="2" rtl="0" algn="ctr">
              <a:spcBef>
                <a:spcPts val="0"/>
              </a:spcBef>
              <a:buSzPct val="100000"/>
              <a:defRPr sz="4200"/>
            </a:lvl3pPr>
            <a:lvl4pPr lvl="3" rtl="0" algn="ctr">
              <a:spcBef>
                <a:spcPts val="0"/>
              </a:spcBef>
              <a:buSzPct val="100000"/>
              <a:defRPr sz="4200"/>
            </a:lvl4pPr>
            <a:lvl5pPr lvl="4" rtl="0" algn="ctr">
              <a:spcBef>
                <a:spcPts val="0"/>
              </a:spcBef>
              <a:buSzPct val="100000"/>
              <a:defRPr sz="4200"/>
            </a:lvl5pPr>
            <a:lvl6pPr lvl="5" rtl="0" algn="ctr">
              <a:spcBef>
                <a:spcPts val="0"/>
              </a:spcBef>
              <a:buSzPct val="100000"/>
              <a:defRPr sz="4200"/>
            </a:lvl6pPr>
            <a:lvl7pPr lvl="6" rtl="0" algn="ctr">
              <a:spcBef>
                <a:spcPts val="0"/>
              </a:spcBef>
              <a:buSzPct val="100000"/>
              <a:defRPr sz="4200"/>
            </a:lvl7pPr>
            <a:lvl8pPr lvl="7" rtl="0" algn="ctr">
              <a:spcBef>
                <a:spcPts val="0"/>
              </a:spcBef>
              <a:buSzPct val="100000"/>
              <a:defRPr sz="4200"/>
            </a:lvl8pPr>
            <a:lvl9pPr lvl="8" rtl="0" algn="ctr">
              <a:spcBef>
                <a:spcPts val="0"/>
              </a:spcBef>
              <a:buSzPct val="100000"/>
              <a:defRPr sz="4200"/>
            </a:lvl9pPr>
          </a:lstStyle>
          <a:p/>
        </p:txBody>
      </p:sp>
      <p:sp>
        <p:nvSpPr>
          <p:cNvPr id="67" name="Shape 67"/>
          <p:cNvSpPr txBox="1"/>
          <p:nvPr>
            <p:ph idx="1" type="subTitle"/>
          </p:nvPr>
        </p:nvSpPr>
        <p:spPr>
          <a:xfrm>
            <a:off x="265500" y="2803075"/>
            <a:ext cx="4045200" cy="1235100"/>
          </a:xfrm>
          <a:prstGeom prst="rect">
            <a:avLst/>
          </a:prstGeom>
        </p:spPr>
        <p:txBody>
          <a:bodyPr anchorCtr="0" anchor="t" bIns="91425" lIns="91425" rIns="91425" tIns="91425"/>
          <a:lstStyle>
            <a:lvl1pPr lvl="0" rtl="0" algn="ctr">
              <a:lnSpc>
                <a:spcPct val="100000"/>
              </a:lnSpc>
              <a:spcBef>
                <a:spcPts val="0"/>
              </a:spcBef>
              <a:spcAft>
                <a:spcPts val="0"/>
              </a:spcAft>
              <a:buSzPct val="100000"/>
              <a:buNone/>
              <a:defRPr sz="2100"/>
            </a:lvl1pPr>
            <a:lvl2pPr lvl="1" rtl="0" algn="ctr">
              <a:lnSpc>
                <a:spcPct val="100000"/>
              </a:lnSpc>
              <a:spcBef>
                <a:spcPts val="0"/>
              </a:spcBef>
              <a:spcAft>
                <a:spcPts val="0"/>
              </a:spcAft>
              <a:buSzPct val="100000"/>
              <a:buNone/>
              <a:defRPr sz="2100"/>
            </a:lvl2pPr>
            <a:lvl3pPr lvl="2" rtl="0" algn="ctr">
              <a:lnSpc>
                <a:spcPct val="100000"/>
              </a:lnSpc>
              <a:spcBef>
                <a:spcPts val="0"/>
              </a:spcBef>
              <a:spcAft>
                <a:spcPts val="0"/>
              </a:spcAft>
              <a:buSzPct val="100000"/>
              <a:buNone/>
              <a:defRPr sz="2100"/>
            </a:lvl3pPr>
            <a:lvl4pPr lvl="3" rtl="0" algn="ctr">
              <a:lnSpc>
                <a:spcPct val="100000"/>
              </a:lnSpc>
              <a:spcBef>
                <a:spcPts val="0"/>
              </a:spcBef>
              <a:spcAft>
                <a:spcPts val="0"/>
              </a:spcAft>
              <a:buSzPct val="100000"/>
              <a:buNone/>
              <a:defRPr sz="2100"/>
            </a:lvl4pPr>
            <a:lvl5pPr lvl="4" rtl="0" algn="ctr">
              <a:lnSpc>
                <a:spcPct val="100000"/>
              </a:lnSpc>
              <a:spcBef>
                <a:spcPts val="0"/>
              </a:spcBef>
              <a:spcAft>
                <a:spcPts val="0"/>
              </a:spcAft>
              <a:buSzPct val="100000"/>
              <a:buNone/>
              <a:defRPr sz="2100"/>
            </a:lvl5pPr>
            <a:lvl6pPr lvl="5" rtl="0" algn="ctr">
              <a:lnSpc>
                <a:spcPct val="100000"/>
              </a:lnSpc>
              <a:spcBef>
                <a:spcPts val="0"/>
              </a:spcBef>
              <a:spcAft>
                <a:spcPts val="0"/>
              </a:spcAft>
              <a:buSzPct val="100000"/>
              <a:buNone/>
              <a:defRPr sz="2100"/>
            </a:lvl6pPr>
            <a:lvl7pPr lvl="6" rtl="0" algn="ctr">
              <a:lnSpc>
                <a:spcPct val="100000"/>
              </a:lnSpc>
              <a:spcBef>
                <a:spcPts val="0"/>
              </a:spcBef>
              <a:spcAft>
                <a:spcPts val="0"/>
              </a:spcAft>
              <a:buSzPct val="100000"/>
              <a:buNone/>
              <a:defRPr sz="2100"/>
            </a:lvl7pPr>
            <a:lvl8pPr lvl="7" rtl="0" algn="ctr">
              <a:lnSpc>
                <a:spcPct val="100000"/>
              </a:lnSpc>
              <a:spcBef>
                <a:spcPts val="0"/>
              </a:spcBef>
              <a:spcAft>
                <a:spcPts val="0"/>
              </a:spcAft>
              <a:buSzPct val="100000"/>
              <a:buNone/>
              <a:defRPr sz="2100"/>
            </a:lvl8pPr>
            <a:lvl9pPr lvl="8" rtl="0" algn="ctr">
              <a:lnSpc>
                <a:spcPct val="100000"/>
              </a:lnSpc>
              <a:spcBef>
                <a:spcPts val="0"/>
              </a:spcBef>
              <a:spcAft>
                <a:spcPts val="0"/>
              </a:spcAft>
              <a:buSzPct val="100000"/>
              <a:buNone/>
              <a:defRPr sz="2100"/>
            </a:lvl9pPr>
          </a:lstStyle>
          <a:p/>
        </p:txBody>
      </p:sp>
      <p:sp>
        <p:nvSpPr>
          <p:cNvPr id="68" name="Shape 68"/>
          <p:cNvSpPr txBox="1"/>
          <p:nvPr>
            <p:ph idx="2" type="body"/>
          </p:nvPr>
        </p:nvSpPr>
        <p:spPr>
          <a:xfrm>
            <a:off x="4939500" y="724075"/>
            <a:ext cx="3837000" cy="3695100"/>
          </a:xfrm>
          <a:prstGeom prst="rect">
            <a:avLst/>
          </a:prstGeom>
        </p:spPr>
        <p:txBody>
          <a:bodyPr anchorCtr="0" anchor="ctr"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69" name="Shape 6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70" name="Shape 70"/>
        <p:cNvGrpSpPr/>
        <p:nvPr/>
      </p:nvGrpSpPr>
      <p:grpSpPr>
        <a:xfrm>
          <a:off x="0" y="0"/>
          <a:ext cx="0" cy="0"/>
          <a:chOff x="0" y="0"/>
          <a:chExt cx="0" cy="0"/>
        </a:xfrm>
      </p:grpSpPr>
      <p:sp>
        <p:nvSpPr>
          <p:cNvPr id="71" name="Shape 71"/>
          <p:cNvSpPr txBox="1"/>
          <p:nvPr>
            <p:ph idx="1" type="body"/>
          </p:nvPr>
        </p:nvSpPr>
        <p:spPr>
          <a:xfrm>
            <a:off x="311700" y="4230575"/>
            <a:ext cx="5998800" cy="605100"/>
          </a:xfrm>
          <a:prstGeom prst="rect">
            <a:avLst/>
          </a:prstGeom>
        </p:spPr>
        <p:txBody>
          <a:bodyPr anchorCtr="0" anchor="ctr" bIns="91425" lIns="91425" rIns="91425" tIns="91425"/>
          <a:lstStyle>
            <a:lvl1pPr lvl="0" rtl="0">
              <a:lnSpc>
                <a:spcPct val="100000"/>
              </a:lnSpc>
              <a:spcBef>
                <a:spcPts val="0"/>
              </a:spcBef>
              <a:spcAft>
                <a:spcPts val="0"/>
              </a:spcAft>
              <a:buNone/>
              <a:defRPr/>
            </a:lvl1pPr>
          </a:lstStyle>
          <a:p/>
        </p:txBody>
      </p:sp>
      <p:sp>
        <p:nvSpPr>
          <p:cNvPr id="72" name="Shape 7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73" name="Shape 73"/>
        <p:cNvGrpSpPr/>
        <p:nvPr/>
      </p:nvGrpSpPr>
      <p:grpSpPr>
        <a:xfrm>
          <a:off x="0" y="0"/>
          <a:ext cx="0" cy="0"/>
          <a:chOff x="0" y="0"/>
          <a:chExt cx="0" cy="0"/>
        </a:xfrm>
      </p:grpSpPr>
      <p:sp>
        <p:nvSpPr>
          <p:cNvPr id="74" name="Shape 74"/>
          <p:cNvSpPr txBox="1"/>
          <p:nvPr>
            <p:ph type="title"/>
          </p:nvPr>
        </p:nvSpPr>
        <p:spPr>
          <a:xfrm>
            <a:off x="311700" y="1106125"/>
            <a:ext cx="8520600" cy="1963500"/>
          </a:xfrm>
          <a:prstGeom prst="rect">
            <a:avLst/>
          </a:prstGeom>
        </p:spPr>
        <p:txBody>
          <a:bodyPr anchorCtr="0" anchor="b" bIns="91425" lIns="91425" rIns="91425" tIns="91425"/>
          <a:lstStyle>
            <a:lvl1pPr lvl="0" rtl="0" algn="ctr">
              <a:spcBef>
                <a:spcPts val="0"/>
              </a:spcBef>
              <a:buSzPct val="100000"/>
              <a:defRPr sz="12000"/>
            </a:lvl1pPr>
            <a:lvl2pPr lvl="1" rtl="0" algn="ctr">
              <a:spcBef>
                <a:spcPts val="0"/>
              </a:spcBef>
              <a:buSzPct val="100000"/>
              <a:defRPr sz="12000"/>
            </a:lvl2pPr>
            <a:lvl3pPr lvl="2" rtl="0" algn="ctr">
              <a:spcBef>
                <a:spcPts val="0"/>
              </a:spcBef>
              <a:buSzPct val="100000"/>
              <a:defRPr sz="12000"/>
            </a:lvl3pPr>
            <a:lvl4pPr lvl="3" rtl="0" algn="ctr">
              <a:spcBef>
                <a:spcPts val="0"/>
              </a:spcBef>
              <a:buSzPct val="100000"/>
              <a:defRPr sz="12000"/>
            </a:lvl4pPr>
            <a:lvl5pPr lvl="4" rtl="0" algn="ctr">
              <a:spcBef>
                <a:spcPts val="0"/>
              </a:spcBef>
              <a:buSzPct val="100000"/>
              <a:defRPr sz="12000"/>
            </a:lvl5pPr>
            <a:lvl6pPr lvl="5" rtl="0" algn="ctr">
              <a:spcBef>
                <a:spcPts val="0"/>
              </a:spcBef>
              <a:buSzPct val="100000"/>
              <a:defRPr sz="12000"/>
            </a:lvl6pPr>
            <a:lvl7pPr lvl="6" rtl="0" algn="ctr">
              <a:spcBef>
                <a:spcPts val="0"/>
              </a:spcBef>
              <a:buSzPct val="100000"/>
              <a:defRPr sz="12000"/>
            </a:lvl7pPr>
            <a:lvl8pPr lvl="7" rtl="0" algn="ctr">
              <a:spcBef>
                <a:spcPts val="0"/>
              </a:spcBef>
              <a:buSzPct val="100000"/>
              <a:defRPr sz="12000"/>
            </a:lvl8pPr>
            <a:lvl9pPr lvl="8" rtl="0" algn="ctr">
              <a:spcBef>
                <a:spcPts val="0"/>
              </a:spcBef>
              <a:buSzPct val="100000"/>
              <a:defRPr sz="12000"/>
            </a:lvl9pPr>
          </a:lstStyle>
          <a:p/>
        </p:txBody>
      </p:sp>
      <p:sp>
        <p:nvSpPr>
          <p:cNvPr id="75" name="Shape 75"/>
          <p:cNvSpPr txBox="1"/>
          <p:nvPr>
            <p:ph idx="1" type="body"/>
          </p:nvPr>
        </p:nvSpPr>
        <p:spPr>
          <a:xfrm>
            <a:off x="311700" y="3152225"/>
            <a:ext cx="8520600" cy="1300800"/>
          </a:xfrm>
          <a:prstGeom prst="rect">
            <a:avLst/>
          </a:prstGeom>
        </p:spPr>
        <p:txBody>
          <a:bodyPr anchorCtr="0" anchor="t" bIns="91425" lIns="91425" rIns="91425" tIns="91425"/>
          <a:lstStyle>
            <a:lvl1pPr lvl="0" rtl="0" algn="ctr">
              <a:spcBef>
                <a:spcPts val="0"/>
              </a:spcBef>
              <a:defRPr/>
            </a:lvl1pPr>
            <a:lvl2pPr lvl="1" rtl="0" algn="ctr">
              <a:spcBef>
                <a:spcPts val="0"/>
              </a:spcBef>
              <a:defRPr/>
            </a:lvl2pPr>
            <a:lvl3pPr lvl="2" rtl="0" algn="ctr">
              <a:spcBef>
                <a:spcPts val="0"/>
              </a:spcBef>
              <a:defRPr/>
            </a:lvl3pPr>
            <a:lvl4pPr lvl="3" rtl="0" algn="ctr">
              <a:spcBef>
                <a:spcPts val="0"/>
              </a:spcBef>
              <a:defRPr/>
            </a:lvl4pPr>
            <a:lvl5pPr lvl="4" rtl="0" algn="ctr">
              <a:spcBef>
                <a:spcPts val="0"/>
              </a:spcBef>
              <a:defRPr/>
            </a:lvl5pPr>
            <a:lvl6pPr lvl="5" rtl="0" algn="ctr">
              <a:spcBef>
                <a:spcPts val="0"/>
              </a:spcBef>
              <a:defRPr/>
            </a:lvl6pPr>
            <a:lvl7pPr lvl="6" rtl="0" algn="ctr">
              <a:spcBef>
                <a:spcPts val="0"/>
              </a:spcBef>
              <a:defRPr/>
            </a:lvl7pPr>
            <a:lvl8pPr lvl="7" rtl="0" algn="ctr">
              <a:spcBef>
                <a:spcPts val="0"/>
              </a:spcBef>
              <a:defRPr/>
            </a:lvl8pPr>
            <a:lvl9pPr lvl="8" rtl="0" algn="ctr">
              <a:spcBef>
                <a:spcPts val="0"/>
              </a:spcBef>
              <a:defRPr/>
            </a:lvl9pPr>
          </a:lstStyle>
          <a:p/>
        </p:txBody>
      </p:sp>
      <p:sp>
        <p:nvSpPr>
          <p:cNvPr id="76" name="Shape 76"/>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77" name="Shape 77"/>
        <p:cNvGrpSpPr/>
        <p:nvPr/>
      </p:nvGrpSpPr>
      <p:grpSpPr>
        <a:xfrm>
          <a:off x="0" y="0"/>
          <a:ext cx="0" cy="0"/>
          <a:chOff x="0" y="0"/>
          <a:chExt cx="0" cy="0"/>
        </a:xfrm>
      </p:grpSpPr>
      <p:sp>
        <p:nvSpPr>
          <p:cNvPr id="78" name="Shape 7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4.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11" Type="http://schemas.openxmlformats.org/officeDocument/2006/relationships/slideLayout" Target="../slideLayouts/slideLayout18.xml"/><Relationship Id="rId10" Type="http://schemas.openxmlformats.org/officeDocument/2006/relationships/slideLayout" Target="../slideLayouts/slideLayout17.xml"/><Relationship Id="rId12" Type="http://schemas.openxmlformats.org/officeDocument/2006/relationships/theme" Target="../theme/theme3.xml"/><Relationship Id="rId9" Type="http://schemas.openxmlformats.org/officeDocument/2006/relationships/slideLayout" Target="../slideLayouts/slideLayout16.xml"/><Relationship Id="rId5" Type="http://schemas.openxmlformats.org/officeDocument/2006/relationships/slideLayout" Target="../slideLayouts/slideLayout12.xml"/><Relationship Id="rId6" Type="http://schemas.openxmlformats.org/officeDocument/2006/relationships/slideLayout" Target="../slideLayouts/slideLayout13.xml"/><Relationship Id="rId7" Type="http://schemas.openxmlformats.org/officeDocument/2006/relationships/slideLayout" Target="../slideLayouts/slideLayout14.xml"/><Relationship Id="rId8"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457200" y="205977"/>
            <a:ext cx="8229600" cy="1141500"/>
          </a:xfrm>
          <a:prstGeom prst="rect">
            <a:avLst/>
          </a:prstGeom>
          <a:noFill/>
          <a:ln>
            <a:noFill/>
          </a:ln>
        </p:spPr>
        <p:txBody>
          <a:bodyPr anchorCtr="0" anchor="b" bIns="91425" lIns="91425" rIns="91425" tIns="91425"/>
          <a:lstStyle>
            <a:lvl1pPr lvl="0" rtl="0">
              <a:spcBef>
                <a:spcPts val="0"/>
              </a:spcBef>
              <a:buClr>
                <a:schemeClr val="lt1"/>
              </a:buClr>
              <a:buSzPct val="100000"/>
              <a:buNone/>
              <a:defRPr b="1" sz="4800">
                <a:solidFill>
                  <a:schemeClr val="lt1"/>
                </a:solidFill>
              </a:defRPr>
            </a:lvl1pPr>
            <a:lvl2pPr lvl="1" rtl="0">
              <a:spcBef>
                <a:spcPts val="0"/>
              </a:spcBef>
              <a:buClr>
                <a:schemeClr val="lt1"/>
              </a:buClr>
              <a:buSzPct val="100000"/>
              <a:buNone/>
              <a:defRPr b="1" sz="4800">
                <a:solidFill>
                  <a:schemeClr val="lt1"/>
                </a:solidFill>
              </a:defRPr>
            </a:lvl2pPr>
            <a:lvl3pPr lvl="2" rtl="0">
              <a:spcBef>
                <a:spcPts val="0"/>
              </a:spcBef>
              <a:buClr>
                <a:schemeClr val="lt1"/>
              </a:buClr>
              <a:buSzPct val="100000"/>
              <a:buNone/>
              <a:defRPr b="1" sz="4800">
                <a:solidFill>
                  <a:schemeClr val="lt1"/>
                </a:solidFill>
              </a:defRPr>
            </a:lvl3pPr>
            <a:lvl4pPr lvl="3" rtl="0">
              <a:spcBef>
                <a:spcPts val="0"/>
              </a:spcBef>
              <a:buClr>
                <a:schemeClr val="lt1"/>
              </a:buClr>
              <a:buSzPct val="100000"/>
              <a:buNone/>
              <a:defRPr b="1" sz="4800">
                <a:solidFill>
                  <a:schemeClr val="lt1"/>
                </a:solidFill>
              </a:defRPr>
            </a:lvl4pPr>
            <a:lvl5pPr lvl="4" rtl="0">
              <a:spcBef>
                <a:spcPts val="0"/>
              </a:spcBef>
              <a:buClr>
                <a:schemeClr val="lt1"/>
              </a:buClr>
              <a:buSzPct val="100000"/>
              <a:buNone/>
              <a:defRPr b="1" sz="4800">
                <a:solidFill>
                  <a:schemeClr val="lt1"/>
                </a:solidFill>
              </a:defRPr>
            </a:lvl5pPr>
            <a:lvl6pPr lvl="5" rtl="0">
              <a:spcBef>
                <a:spcPts val="0"/>
              </a:spcBef>
              <a:buClr>
                <a:schemeClr val="lt1"/>
              </a:buClr>
              <a:buSzPct val="100000"/>
              <a:buNone/>
              <a:defRPr b="1" sz="4800">
                <a:solidFill>
                  <a:schemeClr val="lt1"/>
                </a:solidFill>
              </a:defRPr>
            </a:lvl6pPr>
            <a:lvl7pPr lvl="6" rtl="0">
              <a:spcBef>
                <a:spcPts val="0"/>
              </a:spcBef>
              <a:buClr>
                <a:schemeClr val="lt1"/>
              </a:buClr>
              <a:buSzPct val="100000"/>
              <a:buNone/>
              <a:defRPr b="1" sz="4800">
                <a:solidFill>
                  <a:schemeClr val="lt1"/>
                </a:solidFill>
              </a:defRPr>
            </a:lvl7pPr>
            <a:lvl8pPr lvl="7" rtl="0">
              <a:spcBef>
                <a:spcPts val="0"/>
              </a:spcBef>
              <a:buClr>
                <a:schemeClr val="lt1"/>
              </a:buClr>
              <a:buSzPct val="100000"/>
              <a:buNone/>
              <a:defRPr b="1" sz="4800">
                <a:solidFill>
                  <a:schemeClr val="lt1"/>
                </a:solidFill>
              </a:defRPr>
            </a:lvl8pPr>
            <a:lvl9pPr lvl="8" rtl="0">
              <a:spcBef>
                <a:spcPts val="0"/>
              </a:spcBef>
              <a:buClr>
                <a:schemeClr val="lt1"/>
              </a:buClr>
              <a:buSzPct val="100000"/>
              <a:buNone/>
              <a:defRPr b="1" sz="4800">
                <a:solidFill>
                  <a:schemeClr val="lt1"/>
                </a:solidFill>
              </a:defRPr>
            </a:lvl9pPr>
          </a:lstStyle>
          <a:p/>
        </p:txBody>
      </p:sp>
      <p:sp>
        <p:nvSpPr>
          <p:cNvPr id="7" name="Shape 7"/>
          <p:cNvSpPr txBox="1"/>
          <p:nvPr>
            <p:ph idx="1" type="body"/>
          </p:nvPr>
        </p:nvSpPr>
        <p:spPr>
          <a:xfrm>
            <a:off x="457200" y="1460499"/>
            <a:ext cx="8229600" cy="3465300"/>
          </a:xfrm>
          <a:prstGeom prst="rect">
            <a:avLst/>
          </a:prstGeom>
          <a:noFill/>
          <a:ln>
            <a:noFill/>
          </a:ln>
        </p:spPr>
        <p:txBody>
          <a:bodyPr anchorCtr="0" anchor="t" bIns="91425" lIns="91425" rIns="91425" tIns="91425"/>
          <a:lstStyle>
            <a:lvl1pPr lvl="0" rtl="0">
              <a:spcBef>
                <a:spcPts val="600"/>
              </a:spcBef>
              <a:buClr>
                <a:schemeClr val="dk2"/>
              </a:buClr>
              <a:buSzPct val="100000"/>
              <a:defRPr sz="3000">
                <a:solidFill>
                  <a:schemeClr val="dk2"/>
                </a:solidFill>
              </a:defRPr>
            </a:lvl1pPr>
            <a:lvl2pPr lvl="1" rtl="0">
              <a:spcBef>
                <a:spcPts val="480"/>
              </a:spcBef>
              <a:buClr>
                <a:schemeClr val="dk2"/>
              </a:buClr>
              <a:buSzPct val="100000"/>
              <a:defRPr sz="2400">
                <a:solidFill>
                  <a:schemeClr val="dk2"/>
                </a:solidFill>
              </a:defRPr>
            </a:lvl2pPr>
            <a:lvl3pPr lvl="2" rtl="0">
              <a:spcBef>
                <a:spcPts val="480"/>
              </a:spcBef>
              <a:buClr>
                <a:schemeClr val="dk2"/>
              </a:buClr>
              <a:buSzPct val="100000"/>
              <a:defRPr sz="2400">
                <a:solidFill>
                  <a:schemeClr val="dk2"/>
                </a:solidFill>
              </a:defRPr>
            </a:lvl3pPr>
            <a:lvl4pPr lvl="3" rtl="0">
              <a:spcBef>
                <a:spcPts val="360"/>
              </a:spcBef>
              <a:buClr>
                <a:schemeClr val="dk2"/>
              </a:buClr>
              <a:buSzPct val="100000"/>
              <a:defRPr sz="1800">
                <a:solidFill>
                  <a:schemeClr val="dk2"/>
                </a:solidFill>
              </a:defRPr>
            </a:lvl4pPr>
            <a:lvl5pPr lvl="4" rtl="0">
              <a:spcBef>
                <a:spcPts val="360"/>
              </a:spcBef>
              <a:buClr>
                <a:schemeClr val="dk2"/>
              </a:buClr>
              <a:buSzPct val="100000"/>
              <a:defRPr sz="1800">
                <a:solidFill>
                  <a:schemeClr val="dk2"/>
                </a:solidFill>
              </a:defRPr>
            </a:lvl5pPr>
            <a:lvl6pPr lvl="5" rtl="0">
              <a:spcBef>
                <a:spcPts val="360"/>
              </a:spcBef>
              <a:buClr>
                <a:schemeClr val="dk2"/>
              </a:buClr>
              <a:buSzPct val="100000"/>
              <a:defRPr sz="1800">
                <a:solidFill>
                  <a:schemeClr val="dk2"/>
                </a:solidFill>
              </a:defRPr>
            </a:lvl6pPr>
            <a:lvl7pPr lvl="6" rtl="0">
              <a:spcBef>
                <a:spcPts val="360"/>
              </a:spcBef>
              <a:buClr>
                <a:schemeClr val="dk2"/>
              </a:buClr>
              <a:buSzPct val="100000"/>
              <a:defRPr sz="1800">
                <a:solidFill>
                  <a:schemeClr val="dk2"/>
                </a:solidFill>
              </a:defRPr>
            </a:lvl7pPr>
            <a:lvl8pPr lvl="7" rtl="0">
              <a:spcBef>
                <a:spcPts val="360"/>
              </a:spcBef>
              <a:buClr>
                <a:schemeClr val="dk2"/>
              </a:buClr>
              <a:buSzPct val="100000"/>
              <a:defRPr sz="1800">
                <a:solidFill>
                  <a:schemeClr val="dk2"/>
                </a:solidFill>
              </a:defRPr>
            </a:lvl8pPr>
            <a:lvl9pPr lvl="8" rtl="0">
              <a:spcBef>
                <a:spcPts val="360"/>
              </a:spcBef>
              <a:buClr>
                <a:schemeClr val="dk2"/>
              </a:buClr>
              <a:buSzPct val="100000"/>
              <a:defRPr sz="1800">
                <a:solidFill>
                  <a:schemeClr val="dk2"/>
                </a:solidFill>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8" name="Shape 28"/>
        <p:cNvGrpSpPr/>
        <p:nvPr/>
      </p:nvGrpSpPr>
      <p:grpSpPr>
        <a:xfrm>
          <a:off x="0" y="0"/>
          <a:ext cx="0" cy="0"/>
          <a:chOff x="0" y="0"/>
          <a:chExt cx="0" cy="0"/>
        </a:xfrm>
      </p:grpSpPr>
      <p:sp>
        <p:nvSpPr>
          <p:cNvPr id="29" name="Shape 29"/>
          <p:cNvSpPr txBox="1"/>
          <p:nvPr>
            <p:ph type="title"/>
          </p:nvPr>
        </p:nvSpPr>
        <p:spPr>
          <a:xfrm>
            <a:off x="457200" y="205977"/>
            <a:ext cx="8229600" cy="1141500"/>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1"/>
              </a:buClr>
              <a:buFont typeface="Arial"/>
              <a:buNone/>
              <a:defRPr/>
            </a:lvl1pPr>
            <a:lvl2pPr indent="0" lvl="1" marL="0" marR="0" rtl="0" algn="l">
              <a:lnSpc>
                <a:spcPct val="100000"/>
              </a:lnSpc>
              <a:spcBef>
                <a:spcPts val="0"/>
              </a:spcBef>
              <a:spcAft>
                <a:spcPts val="0"/>
              </a:spcAft>
              <a:buClr>
                <a:schemeClr val="lt1"/>
              </a:buClr>
              <a:buFont typeface="Arial"/>
              <a:buNone/>
              <a:defRPr/>
            </a:lvl2pPr>
            <a:lvl3pPr indent="0" lvl="2" marL="0" marR="0" rtl="0" algn="l">
              <a:spcBef>
                <a:spcPts val="0"/>
              </a:spcBef>
              <a:buClr>
                <a:schemeClr val="lt1"/>
              </a:buClr>
              <a:buFont typeface="Arial"/>
              <a:buNone/>
              <a:defRPr/>
            </a:lvl3pPr>
            <a:lvl4pPr indent="0" lvl="3" marL="0" marR="0" rtl="0" algn="l">
              <a:spcBef>
                <a:spcPts val="0"/>
              </a:spcBef>
              <a:buClr>
                <a:schemeClr val="lt1"/>
              </a:buClr>
              <a:buFont typeface="Arial"/>
              <a:buNone/>
              <a:defRPr/>
            </a:lvl4pPr>
            <a:lvl5pPr indent="0" lvl="4" marL="0" marR="0" rtl="0" algn="l">
              <a:spcBef>
                <a:spcPts val="0"/>
              </a:spcBef>
              <a:buClr>
                <a:schemeClr val="lt1"/>
              </a:buClr>
              <a:buFont typeface="Arial"/>
              <a:buNone/>
              <a:defRPr/>
            </a:lvl5pPr>
            <a:lvl6pPr indent="0" lvl="5" marL="0" marR="0" rtl="0" algn="l">
              <a:spcBef>
                <a:spcPts val="0"/>
              </a:spcBef>
              <a:buClr>
                <a:schemeClr val="lt1"/>
              </a:buClr>
              <a:buFont typeface="Arial"/>
              <a:buNone/>
              <a:defRPr/>
            </a:lvl6pPr>
            <a:lvl7pPr indent="0" lvl="6" marL="0" marR="0" rtl="0" algn="l">
              <a:spcBef>
                <a:spcPts val="0"/>
              </a:spcBef>
              <a:buClr>
                <a:schemeClr val="lt1"/>
              </a:buClr>
              <a:buFont typeface="Arial"/>
              <a:buNone/>
              <a:defRPr/>
            </a:lvl7pPr>
            <a:lvl8pPr indent="0" lvl="7" marL="0" marR="0" rtl="0" algn="l">
              <a:spcBef>
                <a:spcPts val="0"/>
              </a:spcBef>
              <a:buClr>
                <a:schemeClr val="lt1"/>
              </a:buClr>
              <a:buFont typeface="Arial"/>
              <a:buNone/>
              <a:defRPr/>
            </a:lvl8pPr>
            <a:lvl9pPr indent="0" lvl="8" marL="0" marR="0" rtl="0" algn="l">
              <a:spcBef>
                <a:spcPts val="0"/>
              </a:spcBef>
              <a:buClr>
                <a:schemeClr val="lt1"/>
              </a:buClr>
              <a:buFont typeface="Arial"/>
              <a:buNone/>
              <a:defRPr/>
            </a:lvl9pPr>
          </a:lstStyle>
          <a:p/>
        </p:txBody>
      </p:sp>
      <p:sp>
        <p:nvSpPr>
          <p:cNvPr id="30" name="Shape 30"/>
          <p:cNvSpPr txBox="1"/>
          <p:nvPr>
            <p:ph idx="1" type="body"/>
          </p:nvPr>
        </p:nvSpPr>
        <p:spPr>
          <a:xfrm>
            <a:off x="457200" y="1460499"/>
            <a:ext cx="8229600" cy="3465300"/>
          </a:xfrm>
          <a:prstGeom prst="rect">
            <a:avLst/>
          </a:prstGeom>
          <a:noFill/>
          <a:ln>
            <a:noFill/>
          </a:ln>
        </p:spPr>
        <p:txBody>
          <a:bodyPr anchorCtr="0" anchor="t" bIns="91425" lIns="91425" rIns="91425" tIns="91425"/>
          <a:lstStyle>
            <a:lvl1pPr indent="0" lvl="0" marL="0" marR="0" rtl="0" algn="l">
              <a:lnSpc>
                <a:spcPct val="100000"/>
              </a:lnSpc>
              <a:spcBef>
                <a:spcPts val="600"/>
              </a:spcBef>
              <a:spcAft>
                <a:spcPts val="0"/>
              </a:spcAft>
              <a:buClr>
                <a:schemeClr val="dk2"/>
              </a:buClr>
              <a:buFont typeface="Arial"/>
              <a:buNone/>
              <a:defRPr/>
            </a:lvl1pPr>
            <a:lvl2pPr indent="0" lvl="1" marL="0" marR="0" rtl="0" algn="l">
              <a:lnSpc>
                <a:spcPct val="100000"/>
              </a:lnSpc>
              <a:spcBef>
                <a:spcPts val="480"/>
              </a:spcBef>
              <a:spcAft>
                <a:spcPts val="0"/>
              </a:spcAft>
              <a:buClr>
                <a:schemeClr val="dk2"/>
              </a:buClr>
              <a:buFont typeface="Arial"/>
              <a:buNone/>
              <a:defRPr/>
            </a:lvl2pPr>
            <a:lvl3pPr indent="0" lvl="2" marL="0" marR="0" rtl="0" algn="l">
              <a:lnSpc>
                <a:spcPct val="100000"/>
              </a:lnSpc>
              <a:spcBef>
                <a:spcPts val="480"/>
              </a:spcBef>
              <a:spcAft>
                <a:spcPts val="0"/>
              </a:spcAft>
              <a:buClr>
                <a:schemeClr val="dk2"/>
              </a:buClr>
              <a:buFont typeface="Arial"/>
              <a:buNone/>
              <a:defRPr/>
            </a:lvl3pPr>
            <a:lvl4pPr indent="0" lvl="3" marL="0" marR="0" rtl="0" algn="l">
              <a:lnSpc>
                <a:spcPct val="100000"/>
              </a:lnSpc>
              <a:spcBef>
                <a:spcPts val="360"/>
              </a:spcBef>
              <a:spcAft>
                <a:spcPts val="0"/>
              </a:spcAft>
              <a:buClr>
                <a:schemeClr val="dk2"/>
              </a:buClr>
              <a:buFont typeface="Arial"/>
              <a:buNone/>
              <a:defRPr/>
            </a:lvl4pPr>
            <a:lvl5pPr indent="0" lvl="4" marL="0" marR="0" rtl="0" algn="l">
              <a:lnSpc>
                <a:spcPct val="100000"/>
              </a:lnSpc>
              <a:spcBef>
                <a:spcPts val="360"/>
              </a:spcBef>
              <a:spcAft>
                <a:spcPts val="0"/>
              </a:spcAft>
              <a:buClr>
                <a:schemeClr val="dk2"/>
              </a:buClr>
              <a:buFont typeface="Arial"/>
              <a:buNone/>
              <a:defRPr/>
            </a:lvl5pPr>
            <a:lvl6pPr indent="0" lvl="5" marL="0" marR="0" rtl="0" algn="l">
              <a:lnSpc>
                <a:spcPct val="100000"/>
              </a:lnSpc>
              <a:spcBef>
                <a:spcPts val="360"/>
              </a:spcBef>
              <a:spcAft>
                <a:spcPts val="0"/>
              </a:spcAft>
              <a:buClr>
                <a:schemeClr val="dk2"/>
              </a:buClr>
              <a:buFont typeface="Arial"/>
              <a:buNone/>
              <a:defRPr/>
            </a:lvl6pPr>
            <a:lvl7pPr indent="0" lvl="6" marL="0" marR="0" rtl="0" algn="l">
              <a:lnSpc>
                <a:spcPct val="100000"/>
              </a:lnSpc>
              <a:spcBef>
                <a:spcPts val="360"/>
              </a:spcBef>
              <a:spcAft>
                <a:spcPts val="0"/>
              </a:spcAft>
              <a:buClr>
                <a:schemeClr val="dk2"/>
              </a:buClr>
              <a:buFont typeface="Arial"/>
              <a:buNone/>
              <a:defRPr/>
            </a:lvl7pPr>
            <a:lvl8pPr indent="0" lvl="7" marL="0" marR="0" rtl="0" algn="l">
              <a:lnSpc>
                <a:spcPct val="100000"/>
              </a:lnSpc>
              <a:spcBef>
                <a:spcPts val="360"/>
              </a:spcBef>
              <a:spcAft>
                <a:spcPts val="0"/>
              </a:spcAft>
              <a:buClr>
                <a:schemeClr val="dk2"/>
              </a:buClr>
              <a:buFont typeface="Arial"/>
              <a:buNone/>
              <a:defRPr/>
            </a:lvl8pPr>
            <a:lvl9pPr indent="0" lvl="8" marL="0" marR="0" rtl="0" algn="l">
              <a:lnSpc>
                <a:spcPct val="100000"/>
              </a:lnSpc>
              <a:spcBef>
                <a:spcPts val="360"/>
              </a:spcBef>
              <a:spcAft>
                <a:spcPts val="0"/>
              </a:spcAft>
              <a:buClr>
                <a:schemeClr val="dk2"/>
              </a:buClr>
              <a:buFont typeface="Arial"/>
              <a:buNone/>
              <a:defRPr/>
            </a:lvl9pPr>
          </a:lstStyle>
          <a:p/>
        </p:txBody>
      </p:sp>
    </p:spTree>
  </p:cSld>
  <p:clrMap accent1="accent1" accent2="accent2" accent3="accent3" accent4="accent4" accent5="accent5" accent6="accent6" bg1="lt1" bg2="dk2" tx1="dk1" tx2="lt2" folHlink="folHlink" hlink="hlink"/>
  <p:sldLayoutIdLst>
    <p:sldLayoutId id="2147483654"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34" name="Shape 34"/>
        <p:cNvGrpSpPr/>
        <p:nvPr/>
      </p:nvGrpSpPr>
      <p:grpSpPr>
        <a:xfrm>
          <a:off x="0" y="0"/>
          <a:ext cx="0" cy="0"/>
          <a:chOff x="0" y="0"/>
          <a:chExt cx="0" cy="0"/>
        </a:xfrm>
      </p:grpSpPr>
      <p:sp>
        <p:nvSpPr>
          <p:cNvPr id="35" name="Shape 35"/>
          <p:cNvSpPr txBox="1"/>
          <p:nvPr>
            <p:ph type="title"/>
          </p:nvPr>
        </p:nvSpPr>
        <p:spPr>
          <a:xfrm>
            <a:off x="311700" y="445025"/>
            <a:ext cx="8520600" cy="572700"/>
          </a:xfrm>
          <a:prstGeom prst="rect">
            <a:avLst/>
          </a:prstGeom>
          <a:noFill/>
          <a:ln>
            <a:noFill/>
          </a:ln>
        </p:spPr>
        <p:txBody>
          <a:bodyPr anchorCtr="0" anchor="t" bIns="91425" lIns="91425" rIns="91425" tIns="91425"/>
          <a:lstStyle>
            <a:lvl1pPr lvl="0" rtl="0">
              <a:spcBef>
                <a:spcPts val="0"/>
              </a:spcBef>
              <a:buClr>
                <a:schemeClr val="dk1"/>
              </a:buClr>
              <a:buSzPct val="100000"/>
              <a:buNone/>
              <a:defRPr sz="2800">
                <a:solidFill>
                  <a:schemeClr val="dk1"/>
                </a:solidFill>
              </a:defRPr>
            </a:lvl1pPr>
            <a:lvl2pPr lvl="1" rtl="0">
              <a:spcBef>
                <a:spcPts val="0"/>
              </a:spcBef>
              <a:buClr>
                <a:schemeClr val="dk1"/>
              </a:buClr>
              <a:buSzPct val="100000"/>
              <a:buNone/>
              <a:defRPr sz="2800">
                <a:solidFill>
                  <a:schemeClr val="dk1"/>
                </a:solidFill>
              </a:defRPr>
            </a:lvl2pPr>
            <a:lvl3pPr lvl="2" rtl="0">
              <a:spcBef>
                <a:spcPts val="0"/>
              </a:spcBef>
              <a:buClr>
                <a:schemeClr val="dk1"/>
              </a:buClr>
              <a:buSzPct val="100000"/>
              <a:buNone/>
              <a:defRPr sz="2800">
                <a:solidFill>
                  <a:schemeClr val="dk1"/>
                </a:solidFill>
              </a:defRPr>
            </a:lvl3pPr>
            <a:lvl4pPr lvl="3" rtl="0">
              <a:spcBef>
                <a:spcPts val="0"/>
              </a:spcBef>
              <a:buClr>
                <a:schemeClr val="dk1"/>
              </a:buClr>
              <a:buSzPct val="100000"/>
              <a:buNone/>
              <a:defRPr sz="2800">
                <a:solidFill>
                  <a:schemeClr val="dk1"/>
                </a:solidFill>
              </a:defRPr>
            </a:lvl4pPr>
            <a:lvl5pPr lvl="4" rtl="0">
              <a:spcBef>
                <a:spcPts val="0"/>
              </a:spcBef>
              <a:buClr>
                <a:schemeClr val="dk1"/>
              </a:buClr>
              <a:buSzPct val="100000"/>
              <a:buNone/>
              <a:defRPr sz="2800">
                <a:solidFill>
                  <a:schemeClr val="dk1"/>
                </a:solidFill>
              </a:defRPr>
            </a:lvl5pPr>
            <a:lvl6pPr lvl="5" rtl="0">
              <a:spcBef>
                <a:spcPts val="0"/>
              </a:spcBef>
              <a:buClr>
                <a:schemeClr val="dk1"/>
              </a:buClr>
              <a:buSzPct val="100000"/>
              <a:buNone/>
              <a:defRPr sz="2800">
                <a:solidFill>
                  <a:schemeClr val="dk1"/>
                </a:solidFill>
              </a:defRPr>
            </a:lvl6pPr>
            <a:lvl7pPr lvl="6" rtl="0">
              <a:spcBef>
                <a:spcPts val="0"/>
              </a:spcBef>
              <a:buClr>
                <a:schemeClr val="dk1"/>
              </a:buClr>
              <a:buSzPct val="100000"/>
              <a:buNone/>
              <a:defRPr sz="2800">
                <a:solidFill>
                  <a:schemeClr val="dk1"/>
                </a:solidFill>
              </a:defRPr>
            </a:lvl7pPr>
            <a:lvl8pPr lvl="7" rtl="0">
              <a:spcBef>
                <a:spcPts val="0"/>
              </a:spcBef>
              <a:buClr>
                <a:schemeClr val="dk1"/>
              </a:buClr>
              <a:buSzPct val="100000"/>
              <a:buNone/>
              <a:defRPr sz="2800">
                <a:solidFill>
                  <a:schemeClr val="dk1"/>
                </a:solidFill>
              </a:defRPr>
            </a:lvl8pPr>
            <a:lvl9pPr lvl="8" rtl="0">
              <a:spcBef>
                <a:spcPts val="0"/>
              </a:spcBef>
              <a:buClr>
                <a:schemeClr val="dk1"/>
              </a:buClr>
              <a:buSzPct val="100000"/>
              <a:buNone/>
              <a:defRPr sz="2800">
                <a:solidFill>
                  <a:schemeClr val="dk1"/>
                </a:solidFill>
              </a:defRPr>
            </a:lvl9pPr>
          </a:lstStyle>
          <a:p/>
        </p:txBody>
      </p:sp>
      <p:sp>
        <p:nvSpPr>
          <p:cNvPr id="36" name="Shape 36"/>
          <p:cNvSpPr txBox="1"/>
          <p:nvPr>
            <p:ph idx="1" type="body"/>
          </p:nvPr>
        </p:nvSpPr>
        <p:spPr>
          <a:xfrm>
            <a:off x="311700" y="1152475"/>
            <a:ext cx="8520600" cy="3416400"/>
          </a:xfrm>
          <a:prstGeom prst="rect">
            <a:avLst/>
          </a:prstGeom>
          <a:noFill/>
          <a:ln>
            <a:noFill/>
          </a:ln>
        </p:spPr>
        <p:txBody>
          <a:bodyPr anchorCtr="0" anchor="t" bIns="91425" lIns="91425" rIns="91425" tIns="91425"/>
          <a:lstStyle>
            <a:lvl1pPr lvl="0" rtl="0">
              <a:lnSpc>
                <a:spcPct val="115000"/>
              </a:lnSpc>
              <a:spcBef>
                <a:spcPts val="0"/>
              </a:spcBef>
              <a:spcAft>
                <a:spcPts val="1600"/>
              </a:spcAft>
              <a:buClr>
                <a:schemeClr val="dk2"/>
              </a:buClr>
              <a:buSzPct val="100000"/>
              <a:defRPr sz="1800">
                <a:solidFill>
                  <a:schemeClr val="dk2"/>
                </a:solidFill>
              </a:defRPr>
            </a:lvl1pPr>
            <a:lvl2pPr lvl="1" rtl="0">
              <a:lnSpc>
                <a:spcPct val="115000"/>
              </a:lnSpc>
              <a:spcBef>
                <a:spcPts val="0"/>
              </a:spcBef>
              <a:spcAft>
                <a:spcPts val="1600"/>
              </a:spcAft>
              <a:buClr>
                <a:schemeClr val="dk2"/>
              </a:buClr>
              <a:defRPr>
                <a:solidFill>
                  <a:schemeClr val="dk2"/>
                </a:solidFill>
              </a:defRPr>
            </a:lvl2pPr>
            <a:lvl3pPr lvl="2" rtl="0">
              <a:lnSpc>
                <a:spcPct val="115000"/>
              </a:lnSpc>
              <a:spcBef>
                <a:spcPts val="0"/>
              </a:spcBef>
              <a:spcAft>
                <a:spcPts val="1600"/>
              </a:spcAft>
              <a:buClr>
                <a:schemeClr val="dk2"/>
              </a:buClr>
              <a:defRPr>
                <a:solidFill>
                  <a:schemeClr val="dk2"/>
                </a:solidFill>
              </a:defRPr>
            </a:lvl3pPr>
            <a:lvl4pPr lvl="3" rtl="0">
              <a:lnSpc>
                <a:spcPct val="115000"/>
              </a:lnSpc>
              <a:spcBef>
                <a:spcPts val="0"/>
              </a:spcBef>
              <a:spcAft>
                <a:spcPts val="1600"/>
              </a:spcAft>
              <a:buClr>
                <a:schemeClr val="dk2"/>
              </a:buClr>
              <a:defRPr>
                <a:solidFill>
                  <a:schemeClr val="dk2"/>
                </a:solidFill>
              </a:defRPr>
            </a:lvl4pPr>
            <a:lvl5pPr lvl="4" rtl="0">
              <a:lnSpc>
                <a:spcPct val="115000"/>
              </a:lnSpc>
              <a:spcBef>
                <a:spcPts val="0"/>
              </a:spcBef>
              <a:spcAft>
                <a:spcPts val="1600"/>
              </a:spcAft>
              <a:buClr>
                <a:schemeClr val="dk2"/>
              </a:buClr>
              <a:defRPr>
                <a:solidFill>
                  <a:schemeClr val="dk2"/>
                </a:solidFill>
              </a:defRPr>
            </a:lvl5pPr>
            <a:lvl6pPr lvl="5" rtl="0">
              <a:lnSpc>
                <a:spcPct val="115000"/>
              </a:lnSpc>
              <a:spcBef>
                <a:spcPts val="0"/>
              </a:spcBef>
              <a:spcAft>
                <a:spcPts val="1600"/>
              </a:spcAft>
              <a:buClr>
                <a:schemeClr val="dk2"/>
              </a:buClr>
              <a:defRPr>
                <a:solidFill>
                  <a:schemeClr val="dk2"/>
                </a:solidFill>
              </a:defRPr>
            </a:lvl6pPr>
            <a:lvl7pPr lvl="6" rtl="0">
              <a:lnSpc>
                <a:spcPct val="115000"/>
              </a:lnSpc>
              <a:spcBef>
                <a:spcPts val="0"/>
              </a:spcBef>
              <a:spcAft>
                <a:spcPts val="1600"/>
              </a:spcAft>
              <a:buClr>
                <a:schemeClr val="dk2"/>
              </a:buClr>
              <a:defRPr>
                <a:solidFill>
                  <a:schemeClr val="dk2"/>
                </a:solidFill>
              </a:defRPr>
            </a:lvl7pPr>
            <a:lvl8pPr lvl="7" rtl="0">
              <a:lnSpc>
                <a:spcPct val="115000"/>
              </a:lnSpc>
              <a:spcBef>
                <a:spcPts val="0"/>
              </a:spcBef>
              <a:spcAft>
                <a:spcPts val="1600"/>
              </a:spcAft>
              <a:buClr>
                <a:schemeClr val="dk2"/>
              </a:buClr>
              <a:defRPr>
                <a:solidFill>
                  <a:schemeClr val="dk2"/>
                </a:solidFill>
              </a:defRPr>
            </a:lvl8pPr>
            <a:lvl9pPr lvl="8" rtl="0">
              <a:lnSpc>
                <a:spcPct val="115000"/>
              </a:lnSpc>
              <a:spcBef>
                <a:spcPts val="0"/>
              </a:spcBef>
              <a:spcAft>
                <a:spcPts val="1600"/>
              </a:spcAft>
              <a:buClr>
                <a:schemeClr val="dk2"/>
              </a:buClr>
              <a:defRPr>
                <a:solidFill>
                  <a:schemeClr val="dk2"/>
                </a:solidFill>
              </a:defRPr>
            </a:lvl9pPr>
          </a:lstStyle>
          <a:p/>
        </p:txBody>
      </p:sp>
      <p:sp>
        <p:nvSpPr>
          <p:cNvPr id="37" name="Shape 37"/>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rtl="0" algn="r">
              <a:spcBef>
                <a:spcPts val="0"/>
              </a:spcBef>
              <a:buNone/>
            </a:pPr>
            <a:fld id="{00000000-1234-1234-1234-123412341234}" type="slidenum">
              <a:rPr lang="en"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comments" Target="../comments/comment1.xml"/><Relationship Id="rId4" Type="http://schemas.openxmlformats.org/officeDocument/2006/relationships/image" Target="../media/image0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0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01.jpg"/><Relationship Id="rId4" Type="http://schemas.openxmlformats.org/officeDocument/2006/relationships/image" Target="../media/image4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45.png"/><Relationship Id="rId4" Type="http://schemas.openxmlformats.org/officeDocument/2006/relationships/hyperlink" Target="http://www.deca.org/about/"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05.png"/><Relationship Id="rId4" Type="http://schemas.openxmlformats.org/officeDocument/2006/relationships/image" Target="../media/image0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0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02.jpg"/><Relationship Id="rId4" Type="http://schemas.openxmlformats.org/officeDocument/2006/relationships/image" Target="../media/image04.jpg"/><Relationship Id="rId5" Type="http://schemas.openxmlformats.org/officeDocument/2006/relationships/image" Target="../media/image0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0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image" Target="../media/image22.png"/><Relationship Id="rId4" Type="http://schemas.openxmlformats.org/officeDocument/2006/relationships/hyperlink" Target="#slide=id.gcccfa8405_4_61" TargetMode="External"/><Relationship Id="rId5" Type="http://schemas.openxmlformats.org/officeDocument/2006/relationships/hyperlink" Target="#slide=id.gcccfa8405_4_62" TargetMode="External"/><Relationship Id="rId6" Type="http://schemas.openxmlformats.org/officeDocument/2006/relationships/hyperlink" Target="#slide=id.gcccfa8405_4_63" TargetMode="External"/><Relationship Id="rId7" Type="http://schemas.openxmlformats.org/officeDocument/2006/relationships/hyperlink" Target="#slide=id.gcccfa8405_4_64" TargetMode="External"/><Relationship Id="rId8" Type="http://schemas.openxmlformats.org/officeDocument/2006/relationships/image" Target="../media/image0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5.jpg"/><Relationship Id="rId4"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08.gif"/><Relationship Id="rId4" Type="http://schemas.openxmlformats.org/officeDocument/2006/relationships/image" Target="../media/image4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13.jpg"/><Relationship Id="rId4" Type="http://schemas.openxmlformats.org/officeDocument/2006/relationships/image" Target="../media/image01.jpg"/></Relationships>
</file>

<file path=ppt/slides/_rels/slide17.xml.rels><?xml version="1.0" encoding="UTF-8" standalone="yes"?><Relationships xmlns="http://schemas.openxmlformats.org/package/2006/relationships"><Relationship Id="rId11" Type="http://schemas.openxmlformats.org/officeDocument/2006/relationships/image" Target="../media/image17.png"/><Relationship Id="rId10" Type="http://schemas.openxmlformats.org/officeDocument/2006/relationships/image" Target="../media/image18.png"/><Relationship Id="rId13" Type="http://schemas.openxmlformats.org/officeDocument/2006/relationships/image" Target="../media/image25.jpg"/><Relationship Id="rId12" Type="http://schemas.openxmlformats.org/officeDocument/2006/relationships/image" Target="../media/image21.png"/><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comments" Target="../comments/comment2.xml"/><Relationship Id="rId4" Type="http://schemas.openxmlformats.org/officeDocument/2006/relationships/image" Target="../media/image31.png"/><Relationship Id="rId9" Type="http://schemas.openxmlformats.org/officeDocument/2006/relationships/image" Target="../media/image19.png"/><Relationship Id="rId14" Type="http://schemas.openxmlformats.org/officeDocument/2006/relationships/image" Target="../media/image27.gif"/><Relationship Id="rId5" Type="http://schemas.openxmlformats.org/officeDocument/2006/relationships/image" Target="../media/image12.png"/><Relationship Id="rId6" Type="http://schemas.openxmlformats.org/officeDocument/2006/relationships/image" Target="../media/image14.png"/><Relationship Id="rId7" Type="http://schemas.openxmlformats.org/officeDocument/2006/relationships/image" Target="../media/image46.png"/><Relationship Id="rId8"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 Id="rId3" Type="http://schemas.openxmlformats.org/officeDocument/2006/relationships/image" Target="../media/image2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24.jpg"/><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3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29.jp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3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28.jpg"/><Relationship Id="rId4" Type="http://schemas.openxmlformats.org/officeDocument/2006/relationships/image" Target="../media/image3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image" Target="../media/image33.jpg"/><Relationship Id="rId4" Type="http://schemas.openxmlformats.org/officeDocument/2006/relationships/image" Target="../media/image4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37.jpg"/><Relationship Id="rId4" Type="http://schemas.openxmlformats.org/officeDocument/2006/relationships/image" Target="../media/image3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3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47.jpg"/><Relationship Id="rId4" Type="http://schemas.openxmlformats.org/officeDocument/2006/relationships/image" Target="../media/image35.jpg"/><Relationship Id="rId5" Type="http://schemas.openxmlformats.org/officeDocument/2006/relationships/image" Target="../media/image40.jpg"/><Relationship Id="rId6" Type="http://schemas.openxmlformats.org/officeDocument/2006/relationships/image" Target="../media/image4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3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2" name="Shape 82"/>
        <p:cNvGrpSpPr/>
        <p:nvPr/>
      </p:nvGrpSpPr>
      <p:grpSpPr>
        <a:xfrm>
          <a:off x="0" y="0"/>
          <a:ext cx="0" cy="0"/>
          <a:chOff x="0" y="0"/>
          <a:chExt cx="0" cy="0"/>
        </a:xfrm>
      </p:grpSpPr>
      <p:sp>
        <p:nvSpPr>
          <p:cNvPr id="83" name="Shape 83"/>
          <p:cNvSpPr txBox="1"/>
          <p:nvPr>
            <p:ph type="ctrTitle"/>
          </p:nvPr>
        </p:nvSpPr>
        <p:spPr>
          <a:xfrm>
            <a:off x="685800" y="1300757"/>
            <a:ext cx="7772400" cy="1684200"/>
          </a:xfrm>
          <a:prstGeom prst="rect">
            <a:avLst/>
          </a:prstGeom>
        </p:spPr>
        <p:txBody>
          <a:bodyPr anchorCtr="0" anchor="b" bIns="91425" lIns="91425" rIns="91425" tIns="91425">
            <a:noAutofit/>
          </a:bodyPr>
          <a:lstStyle/>
          <a:p>
            <a:pPr lvl="0" rtl="0" algn="ctr">
              <a:spcBef>
                <a:spcPts val="0"/>
              </a:spcBef>
              <a:buNone/>
            </a:pPr>
            <a:r>
              <a:rPr lang="en" sz="6000">
                <a:latin typeface="Georgia"/>
                <a:ea typeface="Georgia"/>
                <a:cs typeface="Georgia"/>
                <a:sym typeface="Georgia"/>
              </a:rPr>
              <a:t>Partnerships </a:t>
            </a:r>
          </a:p>
          <a:p>
            <a:pPr lvl="0" rtl="0" algn="ctr">
              <a:spcBef>
                <a:spcPts val="0"/>
              </a:spcBef>
              <a:buNone/>
            </a:pPr>
            <a:r>
              <a:rPr lang="en" sz="6000">
                <a:latin typeface="Georgia"/>
                <a:ea typeface="Georgia"/>
                <a:cs typeface="Georgia"/>
                <a:sym typeface="Georgia"/>
              </a:rPr>
              <a:t>for </a:t>
            </a:r>
          </a:p>
          <a:p>
            <a:pPr lvl="0" algn="ctr">
              <a:spcBef>
                <a:spcPts val="0"/>
              </a:spcBef>
              <a:buNone/>
            </a:pPr>
            <a:r>
              <a:rPr lang="en" sz="6000">
                <a:latin typeface="Georgia"/>
                <a:ea typeface="Georgia"/>
                <a:cs typeface="Georgia"/>
                <a:sym typeface="Georgia"/>
              </a:rPr>
              <a:t>Success </a:t>
            </a:r>
          </a:p>
        </p:txBody>
      </p:sp>
      <p:sp>
        <p:nvSpPr>
          <p:cNvPr id="84" name="Shape 84"/>
          <p:cNvSpPr txBox="1"/>
          <p:nvPr>
            <p:ph idx="1" type="subTitle"/>
          </p:nvPr>
        </p:nvSpPr>
        <p:spPr>
          <a:xfrm>
            <a:off x="0" y="3093350"/>
            <a:ext cx="8458200" cy="712499"/>
          </a:xfrm>
          <a:prstGeom prst="rect">
            <a:avLst/>
          </a:prstGeom>
        </p:spPr>
        <p:txBody>
          <a:bodyPr anchorCtr="0" anchor="ctr" bIns="91425" lIns="91425" rIns="91425" tIns="91425">
            <a:noAutofit/>
          </a:bodyPr>
          <a:lstStyle/>
          <a:p>
            <a:pPr lvl="0" rtl="0" algn="ctr">
              <a:spcBef>
                <a:spcPts val="0"/>
              </a:spcBef>
              <a:buNone/>
            </a:pPr>
            <a:r>
              <a:rPr lang="en" sz="2400">
                <a:latin typeface="Georgia"/>
                <a:ea typeface="Georgia"/>
                <a:cs typeface="Georgia"/>
                <a:sym typeface="Georgia"/>
              </a:rPr>
              <a:t>Spring 2016 Advisory Committee Meeting </a:t>
            </a:r>
          </a:p>
          <a:p>
            <a:pPr lvl="0" algn="ctr">
              <a:spcBef>
                <a:spcPts val="0"/>
              </a:spcBef>
              <a:buNone/>
            </a:pPr>
            <a:r>
              <a:t/>
            </a:r>
            <a:endParaRPr sz="2400">
              <a:latin typeface="Georgia"/>
              <a:ea typeface="Georgia"/>
              <a:cs typeface="Georgia"/>
              <a:sym typeface="Georgia"/>
            </a:endParaRPr>
          </a:p>
        </p:txBody>
      </p:sp>
      <p:pic>
        <p:nvPicPr>
          <p:cNvPr id="85" name="Shape 85"/>
          <p:cNvPicPr preferRelativeResize="0"/>
          <p:nvPr/>
        </p:nvPicPr>
        <p:blipFill>
          <a:blip r:embed="rId4">
            <a:alphaModFix/>
          </a:blip>
          <a:stretch>
            <a:fillRect/>
          </a:stretch>
        </p:blipFill>
        <p:spPr>
          <a:xfrm>
            <a:off x="1309687" y="3805837"/>
            <a:ext cx="6524625" cy="1285875"/>
          </a:xfrm>
          <a:prstGeom prst="rect">
            <a:avLst/>
          </a:prstGeom>
          <a:noFill/>
          <a:ln>
            <a:noFill/>
          </a:ln>
        </p:spPr>
      </p:pic>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9" name="Shape 89"/>
        <p:cNvGrpSpPr/>
        <p:nvPr/>
      </p:nvGrpSpPr>
      <p:grpSpPr>
        <a:xfrm>
          <a:off x="0" y="0"/>
          <a:ext cx="0" cy="0"/>
          <a:chOff x="0" y="0"/>
          <a:chExt cx="0" cy="0"/>
        </a:xfrm>
      </p:grpSpPr>
      <p:sp>
        <p:nvSpPr>
          <p:cNvPr id="90" name="Shape 90"/>
          <p:cNvSpPr txBox="1"/>
          <p:nvPr/>
        </p:nvSpPr>
        <p:spPr>
          <a:xfrm>
            <a:off x="412350" y="389175"/>
            <a:ext cx="8319299" cy="1803300"/>
          </a:xfrm>
          <a:prstGeom prst="rect">
            <a:avLst/>
          </a:prstGeom>
          <a:noFill/>
          <a:ln>
            <a:noFill/>
          </a:ln>
        </p:spPr>
        <p:txBody>
          <a:bodyPr anchorCtr="0" anchor="ctr" bIns="91425" lIns="91425" rIns="91425" tIns="91425">
            <a:noAutofit/>
          </a:bodyPr>
          <a:lstStyle/>
          <a:p>
            <a:pPr lvl="0" rtl="0">
              <a:spcBef>
                <a:spcPts val="0"/>
              </a:spcBef>
              <a:buNone/>
            </a:pPr>
            <a:r>
              <a:t/>
            </a:r>
            <a:endParaRPr b="1" sz="1800"/>
          </a:p>
          <a:p>
            <a:pPr lvl="0" rtl="0">
              <a:spcBef>
                <a:spcPts val="0"/>
              </a:spcBef>
              <a:buNone/>
            </a:pPr>
            <a:r>
              <a:t/>
            </a:r>
            <a:endParaRPr b="1" sz="1800"/>
          </a:p>
          <a:p>
            <a:pPr lvl="0" rtl="0">
              <a:spcBef>
                <a:spcPts val="0"/>
              </a:spcBef>
              <a:buNone/>
            </a:pPr>
            <a:r>
              <a:t/>
            </a:r>
            <a:endParaRPr b="1" sz="1800"/>
          </a:p>
          <a:p>
            <a:pPr lvl="0" rtl="0">
              <a:spcBef>
                <a:spcPts val="0"/>
              </a:spcBef>
              <a:buNone/>
            </a:pPr>
            <a:r>
              <a:t/>
            </a:r>
            <a:endParaRPr>
              <a:latin typeface="Georgia"/>
              <a:ea typeface="Georgia"/>
              <a:cs typeface="Georgia"/>
              <a:sym typeface="Georgia"/>
            </a:endParaRPr>
          </a:p>
          <a:p>
            <a:pPr lvl="0" rtl="0">
              <a:spcBef>
                <a:spcPts val="0"/>
              </a:spcBef>
              <a:buNone/>
            </a:pPr>
            <a:r>
              <a:t/>
            </a:r>
            <a:endParaRPr>
              <a:latin typeface="Georgia"/>
              <a:ea typeface="Georgia"/>
              <a:cs typeface="Georgia"/>
              <a:sym typeface="Georgia"/>
            </a:endParaRPr>
          </a:p>
          <a:p>
            <a:pPr lvl="0" rtl="0">
              <a:spcBef>
                <a:spcPts val="0"/>
              </a:spcBef>
              <a:buNone/>
            </a:pPr>
            <a:r>
              <a:t/>
            </a:r>
            <a:endParaRPr>
              <a:latin typeface="Georgia"/>
              <a:ea typeface="Georgia"/>
              <a:cs typeface="Georgia"/>
              <a:sym typeface="Georgia"/>
            </a:endParaRPr>
          </a:p>
          <a:p>
            <a:pPr lvl="0" rtl="0">
              <a:spcBef>
                <a:spcPts val="0"/>
              </a:spcBef>
              <a:buNone/>
            </a:pPr>
            <a:r>
              <a:t/>
            </a:r>
            <a:endParaRPr>
              <a:latin typeface="Georgia"/>
              <a:ea typeface="Georgia"/>
              <a:cs typeface="Georgia"/>
              <a:sym typeface="Georgia"/>
            </a:endParaRPr>
          </a:p>
          <a:p>
            <a:pPr lvl="0" rtl="0">
              <a:spcBef>
                <a:spcPts val="0"/>
              </a:spcBef>
              <a:buNone/>
            </a:pPr>
            <a:r>
              <a:t/>
            </a:r>
            <a:endParaRPr>
              <a:latin typeface="Georgia"/>
              <a:ea typeface="Georgia"/>
              <a:cs typeface="Georgia"/>
              <a:sym typeface="Georgia"/>
            </a:endParaRPr>
          </a:p>
          <a:p>
            <a:pPr lvl="0" rtl="0">
              <a:spcBef>
                <a:spcPts val="0"/>
              </a:spcBef>
              <a:buNone/>
            </a:pPr>
            <a:r>
              <a:t/>
            </a:r>
            <a:endParaRPr>
              <a:latin typeface="Georgia"/>
              <a:ea typeface="Georgia"/>
              <a:cs typeface="Georgia"/>
              <a:sym typeface="Georgia"/>
            </a:endParaRPr>
          </a:p>
          <a:p>
            <a:pPr lvl="0" rtl="0">
              <a:spcBef>
                <a:spcPts val="0"/>
              </a:spcBef>
              <a:buNone/>
            </a:pPr>
            <a:r>
              <a:t/>
            </a:r>
            <a:endParaRPr>
              <a:latin typeface="Georgia"/>
              <a:ea typeface="Georgia"/>
              <a:cs typeface="Georgia"/>
              <a:sym typeface="Georgia"/>
            </a:endParaRPr>
          </a:p>
          <a:p>
            <a:pPr lvl="0" rtl="0">
              <a:spcBef>
                <a:spcPts val="0"/>
              </a:spcBef>
              <a:buNone/>
            </a:pPr>
            <a:r>
              <a:t/>
            </a:r>
            <a:endParaRPr>
              <a:latin typeface="Georgia"/>
              <a:ea typeface="Georgia"/>
              <a:cs typeface="Georgia"/>
              <a:sym typeface="Georgia"/>
            </a:endParaRPr>
          </a:p>
          <a:p>
            <a:pPr lvl="0" rtl="0" algn="ctr">
              <a:spcBef>
                <a:spcPts val="0"/>
              </a:spcBef>
              <a:buNone/>
            </a:pPr>
            <a:r>
              <a:t/>
            </a:r>
            <a:endParaRPr sz="1800">
              <a:latin typeface="Georgia"/>
              <a:ea typeface="Georgia"/>
              <a:cs typeface="Georgia"/>
              <a:sym typeface="Georgia"/>
            </a:endParaRPr>
          </a:p>
          <a:p>
            <a:pPr lvl="0" rtl="0" algn="ctr">
              <a:spcBef>
                <a:spcPts val="0"/>
              </a:spcBef>
              <a:buNone/>
            </a:pPr>
            <a:r>
              <a:rPr lang="en" sz="1800">
                <a:latin typeface="Georgia"/>
                <a:ea typeface="Georgia"/>
                <a:cs typeface="Georgia"/>
                <a:sym typeface="Georgia"/>
              </a:rPr>
              <a:t>BTMF Vision</a:t>
            </a:r>
          </a:p>
          <a:p>
            <a:pPr lvl="0" rtl="0">
              <a:spcBef>
                <a:spcPts val="0"/>
              </a:spcBef>
              <a:buNone/>
            </a:pPr>
            <a:r>
              <a:t/>
            </a:r>
            <a:endParaRPr sz="1200">
              <a:solidFill>
                <a:srgbClr val="434343"/>
              </a:solidFill>
              <a:latin typeface="Georgia"/>
              <a:ea typeface="Georgia"/>
              <a:cs typeface="Georgia"/>
              <a:sym typeface="Georgia"/>
            </a:endParaRPr>
          </a:p>
          <a:p>
            <a:pPr lvl="0" rtl="0">
              <a:spcBef>
                <a:spcPts val="0"/>
              </a:spcBef>
              <a:buNone/>
            </a:pPr>
            <a:r>
              <a:rPr lang="en">
                <a:solidFill>
                  <a:srgbClr val="434343"/>
                </a:solidFill>
                <a:latin typeface="Georgia"/>
                <a:ea typeface="Georgia"/>
                <a:cs typeface="Georgia"/>
                <a:sym typeface="Georgia"/>
              </a:rPr>
              <a:t>Our vision is to be a premier school that is unparalleled in preparing students with the skills to compete in the global business world utilizing 21st century skills. </a:t>
            </a:r>
          </a:p>
          <a:p>
            <a:pPr lvl="0" rtl="0">
              <a:spcBef>
                <a:spcPts val="0"/>
              </a:spcBef>
              <a:buNone/>
            </a:pPr>
            <a:r>
              <a:rPr lang="en">
                <a:solidFill>
                  <a:srgbClr val="434343"/>
                </a:solidFill>
                <a:latin typeface="Georgia"/>
                <a:ea typeface="Georgia"/>
                <a:cs typeface="Georgia"/>
                <a:sym typeface="Georgia"/>
              </a:rPr>
              <a:t>BTMF fosters an environment which encourages integrity, promotes diversity, and values the purpose and importance of education.  We promote the success of all students while respecting the roles of all stakeholders.</a:t>
            </a:r>
          </a:p>
          <a:p>
            <a:pPr lvl="0" rtl="0">
              <a:spcBef>
                <a:spcPts val="0"/>
              </a:spcBef>
              <a:buNone/>
            </a:pPr>
            <a:r>
              <a:t/>
            </a:r>
            <a:endParaRPr sz="1200">
              <a:solidFill>
                <a:srgbClr val="434343"/>
              </a:solidFill>
              <a:latin typeface="Georgia"/>
              <a:ea typeface="Georgia"/>
              <a:cs typeface="Georgia"/>
              <a:sym typeface="Georgia"/>
            </a:endParaRPr>
          </a:p>
          <a:p>
            <a:pPr lvl="0" rtl="0">
              <a:spcBef>
                <a:spcPts val="0"/>
              </a:spcBef>
              <a:buNone/>
            </a:pPr>
            <a:r>
              <a:t/>
            </a:r>
            <a:endParaRPr sz="1200">
              <a:solidFill>
                <a:srgbClr val="434343"/>
              </a:solidFill>
              <a:latin typeface="Georgia"/>
              <a:ea typeface="Georgia"/>
              <a:cs typeface="Georgia"/>
              <a:sym typeface="Georgia"/>
            </a:endParaRPr>
          </a:p>
          <a:p>
            <a:pPr lvl="0" rtl="0" algn="ctr">
              <a:spcBef>
                <a:spcPts val="0"/>
              </a:spcBef>
              <a:buNone/>
            </a:pPr>
            <a:r>
              <a:t/>
            </a:r>
            <a:endParaRPr sz="1800">
              <a:solidFill>
                <a:schemeClr val="lt1"/>
              </a:solidFill>
              <a:latin typeface="Georgia"/>
              <a:ea typeface="Georgia"/>
              <a:cs typeface="Georgia"/>
              <a:sym typeface="Georgia"/>
            </a:endParaRPr>
          </a:p>
          <a:p>
            <a:pPr lvl="0" rtl="0" algn="ctr">
              <a:spcBef>
                <a:spcPts val="0"/>
              </a:spcBef>
              <a:buNone/>
            </a:pPr>
            <a:r>
              <a:rPr lang="en" sz="1800">
                <a:latin typeface="Georgia"/>
                <a:ea typeface="Georgia"/>
                <a:cs typeface="Georgia"/>
                <a:sym typeface="Georgia"/>
              </a:rPr>
              <a:t>BTMF Mission</a:t>
            </a:r>
          </a:p>
          <a:p>
            <a:pPr lvl="0" rtl="0">
              <a:spcBef>
                <a:spcPts val="0"/>
              </a:spcBef>
              <a:buNone/>
            </a:pPr>
            <a:r>
              <a:t/>
            </a:r>
            <a:endParaRPr sz="1200">
              <a:solidFill>
                <a:schemeClr val="lt1"/>
              </a:solidFill>
              <a:latin typeface="Georgia"/>
              <a:ea typeface="Georgia"/>
              <a:cs typeface="Georgia"/>
              <a:sym typeface="Georgia"/>
            </a:endParaRPr>
          </a:p>
          <a:p>
            <a:pPr lvl="0" rtl="0">
              <a:spcBef>
                <a:spcPts val="0"/>
              </a:spcBef>
              <a:buNone/>
            </a:pPr>
            <a:r>
              <a:rPr lang="en">
                <a:solidFill>
                  <a:srgbClr val="434343"/>
                </a:solidFill>
                <a:latin typeface="Georgia"/>
                <a:ea typeface="Georgia"/>
                <a:cs typeface="Georgia"/>
                <a:sym typeface="Georgia"/>
              </a:rPr>
              <a:t>Our mission is to deliver pedagogy focused on skills and practices relevant to real world business situations.  BTMF fosters a positive, safe, and orderly, learning environment which enables students to explore, understand, and build character traits needed to be successful. We will work collaboratively with all stakeholders to ensure academic, social, and vocational success for all students.</a:t>
            </a:r>
          </a:p>
        </p:txBody>
      </p:sp>
      <p:pic>
        <p:nvPicPr>
          <p:cNvPr id="91" name="Shape 91"/>
          <p:cNvPicPr preferRelativeResize="0"/>
          <p:nvPr/>
        </p:nvPicPr>
        <p:blipFill>
          <a:blip r:embed="rId3">
            <a:alphaModFix/>
          </a:blip>
          <a:stretch>
            <a:fillRect/>
          </a:stretch>
        </p:blipFill>
        <p:spPr>
          <a:xfrm>
            <a:off x="217169" y="171994"/>
            <a:ext cx="3666049" cy="722500"/>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5" name="Shape 95"/>
        <p:cNvGrpSpPr/>
        <p:nvPr/>
      </p:nvGrpSpPr>
      <p:grpSpPr>
        <a:xfrm>
          <a:off x="0" y="0"/>
          <a:ext cx="0" cy="0"/>
          <a:chOff x="0" y="0"/>
          <a:chExt cx="0" cy="0"/>
        </a:xfrm>
      </p:grpSpPr>
      <p:sp>
        <p:nvSpPr>
          <p:cNvPr id="96" name="Shape 96"/>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Co-Curricular Organizations</a:t>
            </a:r>
          </a:p>
        </p:txBody>
      </p:sp>
      <p:sp>
        <p:nvSpPr>
          <p:cNvPr id="97" name="Shape 97"/>
          <p:cNvSpPr txBox="1"/>
          <p:nvPr>
            <p:ph idx="1" type="body"/>
          </p:nvPr>
        </p:nvSpPr>
        <p:spPr>
          <a:xfrm>
            <a:off x="311700" y="1205700"/>
            <a:ext cx="8520599" cy="3465900"/>
          </a:xfrm>
          <a:prstGeom prst="rect">
            <a:avLst/>
          </a:prstGeom>
        </p:spPr>
        <p:txBody>
          <a:bodyPr anchorCtr="0" anchor="t" bIns="91425" lIns="91425" rIns="91425" tIns="91425">
            <a:noAutofit/>
          </a:bodyPr>
          <a:lstStyle/>
          <a:p>
            <a:pPr lvl="0" rtl="0">
              <a:lnSpc>
                <a:spcPct val="150000"/>
              </a:lnSpc>
              <a:spcBef>
                <a:spcPts val="0"/>
              </a:spcBef>
              <a:buNone/>
            </a:pPr>
            <a:r>
              <a:rPr lang="en">
                <a:solidFill>
                  <a:srgbClr val="434343"/>
                </a:solidFill>
                <a:latin typeface="Calibri"/>
                <a:ea typeface="Calibri"/>
                <a:cs typeface="Calibri"/>
                <a:sym typeface="Calibri"/>
              </a:rPr>
              <a:t>Co-curricular organizations provide curriculum-related learning and character building experiences via out of school activities.</a:t>
            </a:r>
          </a:p>
          <a:p>
            <a:pPr lvl="0" rtl="0">
              <a:lnSpc>
                <a:spcPct val="150000"/>
              </a:lnSpc>
              <a:spcBef>
                <a:spcPts val="0"/>
              </a:spcBef>
              <a:spcAft>
                <a:spcPts val="0"/>
              </a:spcAft>
              <a:buNone/>
            </a:pPr>
            <a:r>
              <a:t/>
            </a:r>
            <a:endParaRPr>
              <a:solidFill>
                <a:srgbClr val="434343"/>
              </a:solidFill>
              <a:latin typeface="Calibri"/>
              <a:ea typeface="Calibri"/>
              <a:cs typeface="Calibri"/>
              <a:sym typeface="Calibri"/>
            </a:endParaRPr>
          </a:p>
          <a:p>
            <a:pPr indent="-228600" lvl="0" marL="914400" rtl="0">
              <a:lnSpc>
                <a:spcPct val="200000"/>
              </a:lnSpc>
              <a:spcBef>
                <a:spcPts val="1000"/>
              </a:spcBef>
              <a:spcAft>
                <a:spcPts val="0"/>
              </a:spcAft>
            </a:pPr>
            <a:r>
              <a:rPr lang="en"/>
              <a:t>DECA - Distributive Education Clubs of America</a:t>
            </a:r>
          </a:p>
          <a:p>
            <a:pPr indent="-228600" lvl="0" marL="914400" rtl="0">
              <a:lnSpc>
                <a:spcPct val="200000"/>
              </a:lnSpc>
              <a:spcBef>
                <a:spcPts val="0"/>
              </a:spcBef>
              <a:spcAft>
                <a:spcPts val="0"/>
              </a:spcAft>
              <a:buClr>
                <a:srgbClr val="FFFFFF"/>
              </a:buClr>
            </a:pPr>
            <a:r>
              <a:t/>
            </a:r>
            <a:endParaRPr>
              <a:solidFill>
                <a:srgbClr val="FFFFFF"/>
              </a:solidFill>
            </a:endParaRPr>
          </a:p>
          <a:p>
            <a:pPr indent="-228600" lvl="0" marL="914400" rtl="0">
              <a:lnSpc>
                <a:spcPct val="200000"/>
              </a:lnSpc>
              <a:spcBef>
                <a:spcPts val="0"/>
              </a:spcBef>
            </a:pPr>
            <a:r>
              <a:rPr lang="en"/>
              <a:t>FBLA -  Future Business Leaders of America</a:t>
            </a:r>
          </a:p>
          <a:p>
            <a:pPr lvl="0" rtl="0">
              <a:spcBef>
                <a:spcPts val="0"/>
              </a:spcBef>
              <a:buNone/>
            </a:pPr>
            <a:r>
              <a:t/>
            </a:r>
            <a:endParaRPr sz="2400"/>
          </a:p>
          <a:p>
            <a:pPr lvl="0">
              <a:spcBef>
                <a:spcPts val="0"/>
              </a:spcBef>
              <a:buNone/>
            </a:pPr>
            <a:r>
              <a:t/>
            </a:r>
            <a:endParaRPr/>
          </a:p>
        </p:txBody>
      </p:sp>
      <p:pic>
        <p:nvPicPr>
          <p:cNvPr id="98" name="Shape 98"/>
          <p:cNvPicPr preferRelativeResize="0"/>
          <p:nvPr/>
        </p:nvPicPr>
        <p:blipFill>
          <a:blip r:embed="rId3">
            <a:alphaModFix/>
          </a:blip>
          <a:stretch>
            <a:fillRect/>
          </a:stretch>
        </p:blipFill>
        <p:spPr>
          <a:xfrm>
            <a:off x="6901775" y="1873199"/>
            <a:ext cx="1433749" cy="1153899"/>
          </a:xfrm>
          <a:prstGeom prst="rect">
            <a:avLst/>
          </a:prstGeom>
          <a:noFill/>
          <a:ln>
            <a:noFill/>
          </a:ln>
        </p:spPr>
      </p:pic>
      <p:pic>
        <p:nvPicPr>
          <p:cNvPr id="99" name="Shape 99"/>
          <p:cNvPicPr preferRelativeResize="0"/>
          <p:nvPr/>
        </p:nvPicPr>
        <p:blipFill>
          <a:blip r:embed="rId4">
            <a:alphaModFix/>
          </a:blip>
          <a:stretch>
            <a:fillRect/>
          </a:stretch>
        </p:blipFill>
        <p:spPr>
          <a:xfrm>
            <a:off x="6805950" y="3411899"/>
            <a:ext cx="1625400" cy="1259700"/>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3" name="Shape 103"/>
        <p:cNvGrpSpPr/>
        <p:nvPr/>
      </p:nvGrpSpPr>
      <p:grpSpPr>
        <a:xfrm>
          <a:off x="0" y="0"/>
          <a:ext cx="0" cy="0"/>
          <a:chOff x="0" y="0"/>
          <a:chExt cx="0" cy="0"/>
        </a:xfrm>
      </p:grpSpPr>
      <p:sp>
        <p:nvSpPr>
          <p:cNvPr id="104" name="Shape 104"/>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spcBef>
                <a:spcPts val="0"/>
              </a:spcBef>
              <a:buNone/>
            </a:pPr>
            <a:r>
              <a:rPr lang="en">
                <a:latin typeface="Georgia"/>
                <a:ea typeface="Georgia"/>
                <a:cs typeface="Georgia"/>
                <a:sym typeface="Georgia"/>
              </a:rPr>
              <a:t>DECA - Distributive Education Clubs of America</a:t>
            </a:r>
          </a:p>
          <a:p>
            <a:pPr lvl="0" algn="ctr">
              <a:spcBef>
                <a:spcPts val="0"/>
              </a:spcBef>
              <a:buNone/>
            </a:pPr>
            <a:r>
              <a:rPr lang="en">
                <a:latin typeface="Georgia"/>
                <a:ea typeface="Georgia"/>
                <a:cs typeface="Georgia"/>
                <a:sym typeface="Georgia"/>
              </a:rPr>
              <a:t>Advisers:  Mrs. Diana Brown and Ms. Martine Grant</a:t>
            </a:r>
          </a:p>
        </p:txBody>
      </p:sp>
      <p:pic>
        <p:nvPicPr>
          <p:cNvPr id="105" name="Shape 105"/>
          <p:cNvPicPr preferRelativeResize="0"/>
          <p:nvPr/>
        </p:nvPicPr>
        <p:blipFill>
          <a:blip r:embed="rId3">
            <a:alphaModFix/>
          </a:blip>
          <a:stretch>
            <a:fillRect/>
          </a:stretch>
        </p:blipFill>
        <p:spPr>
          <a:xfrm>
            <a:off x="0" y="1837698"/>
            <a:ext cx="9144001" cy="3305802"/>
          </a:xfrm>
          <a:prstGeom prst="rect">
            <a:avLst/>
          </a:prstGeom>
          <a:noFill/>
          <a:ln>
            <a:noFill/>
          </a:ln>
        </p:spPr>
      </p:pic>
      <p:sp>
        <p:nvSpPr>
          <p:cNvPr id="106" name="Shape 106"/>
          <p:cNvSpPr txBox="1"/>
          <p:nvPr/>
        </p:nvSpPr>
        <p:spPr>
          <a:xfrm>
            <a:off x="436100" y="1320400"/>
            <a:ext cx="8220900" cy="243600"/>
          </a:xfrm>
          <a:prstGeom prst="rect">
            <a:avLst/>
          </a:prstGeom>
          <a:noFill/>
          <a:ln>
            <a:noFill/>
          </a:ln>
        </p:spPr>
        <p:txBody>
          <a:bodyPr anchorCtr="0" anchor="t" bIns="91425" lIns="91425" rIns="91425" tIns="91425">
            <a:noAutofit/>
          </a:bodyPr>
          <a:lstStyle/>
          <a:p>
            <a:pPr lvl="0" rtl="0" algn="ctr">
              <a:spcBef>
                <a:spcPts val="0"/>
              </a:spcBef>
              <a:buNone/>
            </a:pPr>
            <a:r>
              <a:rPr lang="en" sz="1800" u="sng">
                <a:solidFill>
                  <a:schemeClr val="hlink"/>
                </a:solidFill>
                <a:latin typeface="Calibri"/>
                <a:ea typeface="Calibri"/>
                <a:cs typeface="Calibri"/>
                <a:sym typeface="Calibri"/>
                <a:hlinkClick r:id="rId4"/>
              </a:rPr>
              <a:t>www.deca.org</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0" name="Shape 110"/>
        <p:cNvGrpSpPr/>
        <p:nvPr/>
      </p:nvGrpSpPr>
      <p:grpSpPr>
        <a:xfrm>
          <a:off x="0" y="0"/>
          <a:ext cx="0" cy="0"/>
          <a:chOff x="0" y="0"/>
          <a:chExt cx="0" cy="0"/>
        </a:xfrm>
      </p:grpSpPr>
      <p:sp>
        <p:nvSpPr>
          <p:cNvPr id="111" name="Shape 111"/>
          <p:cNvSpPr txBox="1"/>
          <p:nvPr>
            <p:ph idx="1" type="body"/>
          </p:nvPr>
        </p:nvSpPr>
        <p:spPr>
          <a:xfrm>
            <a:off x="457200" y="4600328"/>
            <a:ext cx="8229600" cy="325499"/>
          </a:xfrm>
          <a:prstGeom prst="rect">
            <a:avLst/>
          </a:prstGeom>
        </p:spPr>
        <p:txBody>
          <a:bodyPr anchorCtr="0" anchor="ctr" bIns="91425" lIns="91425" rIns="91425" tIns="91425">
            <a:noAutofit/>
          </a:bodyPr>
          <a:lstStyle/>
          <a:p>
            <a:pPr lvl="0">
              <a:spcBef>
                <a:spcPts val="0"/>
              </a:spcBef>
              <a:buNone/>
            </a:pPr>
            <a:r>
              <a:t/>
            </a:r>
            <a:endParaRPr/>
          </a:p>
        </p:txBody>
      </p:sp>
      <p:sp>
        <p:nvSpPr>
          <p:cNvPr id="112" name="Shape 112"/>
          <p:cNvSpPr txBox="1"/>
          <p:nvPr/>
        </p:nvSpPr>
        <p:spPr>
          <a:xfrm>
            <a:off x="615700" y="1343500"/>
            <a:ext cx="7216500" cy="2902800"/>
          </a:xfrm>
          <a:prstGeom prst="rect">
            <a:avLst/>
          </a:prstGeom>
          <a:noFill/>
          <a:ln>
            <a:noFill/>
          </a:ln>
        </p:spPr>
        <p:txBody>
          <a:bodyPr anchorCtr="0" anchor="t" bIns="91425" lIns="91425" rIns="91425" tIns="91425">
            <a:noAutofit/>
          </a:bodyPr>
          <a:lstStyle/>
          <a:p>
            <a:pPr indent="-304800" lvl="0" marL="457200" rtl="0">
              <a:spcBef>
                <a:spcPts val="0"/>
              </a:spcBef>
              <a:buSzPct val="100000"/>
              <a:buChar char="●"/>
            </a:pPr>
            <a:r>
              <a:rPr lang="en" sz="1200"/>
              <a:t>Twelve DECA Students participated in COLT Conference,  a leadership  event for students </a:t>
            </a:r>
          </a:p>
          <a:p>
            <a:pPr lvl="0" rtl="0">
              <a:spcBef>
                <a:spcPts val="0"/>
              </a:spcBef>
              <a:buNone/>
            </a:pPr>
            <a:r>
              <a:t/>
            </a:r>
            <a:endParaRPr sz="1200"/>
          </a:p>
          <a:p>
            <a:pPr indent="-304800" lvl="0" marL="457200" rtl="0">
              <a:spcBef>
                <a:spcPts val="0"/>
              </a:spcBef>
              <a:buSzPct val="100000"/>
              <a:buChar char="●"/>
            </a:pPr>
            <a:r>
              <a:rPr lang="en" sz="1200"/>
              <a:t>Seventeen members participated in Regional Competition at Ramapo College  in January </a:t>
            </a:r>
          </a:p>
          <a:p>
            <a:pPr lvl="0" rtl="0">
              <a:spcBef>
                <a:spcPts val="0"/>
              </a:spcBef>
              <a:buNone/>
            </a:pPr>
            <a:r>
              <a:t/>
            </a:r>
            <a:endParaRPr sz="1200"/>
          </a:p>
          <a:p>
            <a:pPr indent="-304800" lvl="0" marL="457200" rtl="0">
              <a:spcBef>
                <a:spcPts val="0"/>
              </a:spcBef>
              <a:buSzPct val="100000"/>
              <a:buChar char="●"/>
            </a:pPr>
            <a:r>
              <a:rPr lang="en" sz="1200"/>
              <a:t>Twelve students participated in  States Competition in Cherry Hill, NJ  </a:t>
            </a:r>
          </a:p>
          <a:p>
            <a:pPr lvl="0" rtl="0">
              <a:spcBef>
                <a:spcPts val="0"/>
              </a:spcBef>
              <a:buNone/>
            </a:pPr>
            <a:r>
              <a:t/>
            </a:r>
            <a:endParaRPr sz="1200"/>
          </a:p>
          <a:p>
            <a:pPr indent="-304800" lvl="0" marL="457200" rtl="0">
              <a:spcBef>
                <a:spcPts val="0"/>
              </a:spcBef>
              <a:buSzPct val="100000"/>
              <a:buChar char="●"/>
            </a:pPr>
            <a:r>
              <a:rPr lang="en" sz="1200"/>
              <a:t>One student,Roberto Collado, received an award for 1st place in a Business Services role play event </a:t>
            </a:r>
          </a:p>
          <a:p>
            <a:pPr lvl="0" rtl="0">
              <a:spcBef>
                <a:spcPts val="0"/>
              </a:spcBef>
              <a:buNone/>
            </a:pPr>
            <a:r>
              <a:t/>
            </a:r>
            <a:endParaRPr sz="1200"/>
          </a:p>
          <a:p>
            <a:pPr indent="-304800" lvl="0" marL="457200" rtl="0">
              <a:spcBef>
                <a:spcPts val="0"/>
              </a:spcBef>
              <a:buSzPct val="100000"/>
              <a:buChar char="●"/>
            </a:pPr>
            <a:r>
              <a:rPr lang="en" sz="1200"/>
              <a:t>Students held a clothing drive for </a:t>
            </a:r>
            <a:r>
              <a:rPr lang="en" sz="1200">
                <a:solidFill>
                  <a:schemeClr val="dk1"/>
                </a:solidFill>
              </a:rPr>
              <a:t>Instituto Ensenanza Ninos Especiales  Idene</a:t>
            </a:r>
          </a:p>
        </p:txBody>
      </p:sp>
      <p:sp>
        <p:nvSpPr>
          <p:cNvPr id="113" name="Shape 113"/>
          <p:cNvSpPr txBox="1"/>
          <p:nvPr/>
        </p:nvSpPr>
        <p:spPr>
          <a:xfrm>
            <a:off x="0" y="-16425"/>
            <a:ext cx="9144000" cy="1005899"/>
          </a:xfrm>
          <a:prstGeom prst="rect">
            <a:avLst/>
          </a:prstGeom>
          <a:solidFill>
            <a:srgbClr val="000000"/>
          </a:solidFill>
          <a:ln>
            <a:noFill/>
          </a:ln>
        </p:spPr>
        <p:txBody>
          <a:bodyPr anchorCtr="0" anchor="t" bIns="91425" lIns="91425" rIns="91425" tIns="91425">
            <a:noAutofit/>
          </a:bodyPr>
          <a:lstStyle/>
          <a:p>
            <a:pPr lvl="0" rtl="0" algn="l">
              <a:spcBef>
                <a:spcPts val="0"/>
              </a:spcBef>
              <a:buNone/>
            </a:pPr>
            <a:r>
              <a:rPr lang="en" sz="6000">
                <a:solidFill>
                  <a:srgbClr val="FFFFFF"/>
                </a:solidFill>
              </a:rPr>
              <a:t>DECA    2015-2016 </a:t>
            </a:r>
          </a:p>
        </p:txBody>
      </p:sp>
      <p:sp>
        <p:nvSpPr>
          <p:cNvPr id="114" name="Shape 114"/>
          <p:cNvSpPr/>
          <p:nvPr/>
        </p:nvSpPr>
        <p:spPr>
          <a:xfrm>
            <a:off x="7073375" y="-451575"/>
            <a:ext cx="2512296" cy="2616246"/>
          </a:xfrm>
          <a:prstGeom prst="irregularSeal1">
            <a:avLst/>
          </a:prstGeom>
          <a:solidFill>
            <a:schemeClr val="lt2"/>
          </a:solidFill>
          <a:ln cap="flat" cmpd="sng" w="19050">
            <a:solidFill>
              <a:schemeClr val="dk2"/>
            </a:solidFill>
            <a:prstDash val="solid"/>
            <a:round/>
            <a:headEnd len="med" w="med" type="none"/>
            <a:tailEnd len="med" w="med" type="none"/>
          </a:ln>
        </p:spPr>
        <p:txBody>
          <a:bodyPr anchorCtr="0" anchor="ctr" bIns="91425" lIns="91425" rIns="91425" tIns="91425">
            <a:noAutofit/>
          </a:bodyPr>
          <a:lstStyle/>
          <a:p>
            <a:pPr lvl="0" rtl="0" algn="ctr">
              <a:spcBef>
                <a:spcPts val="0"/>
              </a:spcBef>
              <a:buClr>
                <a:schemeClr val="dk1"/>
              </a:buClr>
              <a:buFont typeface="Arial"/>
              <a:buNone/>
            </a:pPr>
            <a:r>
              <a:t/>
            </a:r>
            <a:endParaRPr>
              <a:solidFill>
                <a:schemeClr val="dk1"/>
              </a:solidFill>
            </a:endParaRPr>
          </a:p>
          <a:p>
            <a:pPr lvl="0" rtl="0" algn="ctr">
              <a:spcBef>
                <a:spcPts val="0"/>
              </a:spcBef>
              <a:buClr>
                <a:schemeClr val="dk1"/>
              </a:buClr>
              <a:buFont typeface="Arial"/>
              <a:buNone/>
            </a:pPr>
            <a:r>
              <a:rPr lang="en">
                <a:solidFill>
                  <a:schemeClr val="dk1"/>
                </a:solidFill>
              </a:rPr>
              <a:t>Current Membership: </a:t>
            </a:r>
          </a:p>
          <a:p>
            <a:pPr lvl="0" rtl="0" algn="ctr">
              <a:spcBef>
                <a:spcPts val="0"/>
              </a:spcBef>
              <a:buClr>
                <a:schemeClr val="dk1"/>
              </a:buClr>
              <a:buFont typeface="Arial"/>
              <a:buNone/>
            </a:pPr>
            <a:r>
              <a:t/>
            </a:r>
            <a:endParaRPr b="1">
              <a:solidFill>
                <a:schemeClr val="dk1"/>
              </a:solidFill>
            </a:endParaRPr>
          </a:p>
          <a:p>
            <a:pPr lvl="0" rtl="0" algn="ctr">
              <a:spcBef>
                <a:spcPts val="0"/>
              </a:spcBef>
              <a:buClr>
                <a:schemeClr val="dk1"/>
              </a:buClr>
              <a:buFont typeface="Arial"/>
              <a:buNone/>
            </a:pPr>
            <a:r>
              <a:rPr b="1" lang="en">
                <a:solidFill>
                  <a:schemeClr val="dk1"/>
                </a:solidFill>
              </a:rPr>
              <a:t>31 Students</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8" name="Shape 118"/>
        <p:cNvGrpSpPr/>
        <p:nvPr/>
      </p:nvGrpSpPr>
      <p:grpSpPr>
        <a:xfrm>
          <a:off x="0" y="0"/>
          <a:ext cx="0" cy="0"/>
          <a:chOff x="0" y="0"/>
          <a:chExt cx="0" cy="0"/>
        </a:xfrm>
      </p:grpSpPr>
      <p:sp>
        <p:nvSpPr>
          <p:cNvPr id="119" name="Shape 119"/>
          <p:cNvSpPr txBox="1"/>
          <p:nvPr>
            <p:ph idx="1" type="body"/>
          </p:nvPr>
        </p:nvSpPr>
        <p:spPr>
          <a:xfrm>
            <a:off x="0" y="4402575"/>
            <a:ext cx="8467200" cy="519599"/>
          </a:xfrm>
          <a:prstGeom prst="rect">
            <a:avLst/>
          </a:prstGeom>
        </p:spPr>
        <p:txBody>
          <a:bodyPr anchorCtr="0" anchor="ctr" bIns="91425" lIns="91425" rIns="91425" tIns="91425">
            <a:noAutofit/>
          </a:bodyPr>
          <a:lstStyle/>
          <a:p>
            <a:pPr lvl="0" algn="l">
              <a:spcBef>
                <a:spcPts val="0"/>
              </a:spcBef>
              <a:buNone/>
            </a:pPr>
            <a:r>
              <a:rPr lang="en"/>
              <a:t>Distributive Education Clubs of America</a:t>
            </a:r>
          </a:p>
        </p:txBody>
      </p:sp>
      <p:sp>
        <p:nvSpPr>
          <p:cNvPr id="120" name="Shape 120"/>
          <p:cNvSpPr txBox="1"/>
          <p:nvPr/>
        </p:nvSpPr>
        <p:spPr>
          <a:xfrm>
            <a:off x="0" y="-16425"/>
            <a:ext cx="9144000" cy="1005899"/>
          </a:xfrm>
          <a:prstGeom prst="rect">
            <a:avLst/>
          </a:prstGeom>
          <a:solidFill>
            <a:srgbClr val="000000"/>
          </a:solidFill>
          <a:ln>
            <a:noFill/>
          </a:ln>
        </p:spPr>
        <p:txBody>
          <a:bodyPr anchorCtr="0" anchor="t" bIns="91425" lIns="91425" rIns="91425" tIns="91425">
            <a:noAutofit/>
          </a:bodyPr>
          <a:lstStyle/>
          <a:p>
            <a:pPr lvl="0" algn="l">
              <a:spcBef>
                <a:spcPts val="0"/>
              </a:spcBef>
              <a:buNone/>
            </a:pPr>
            <a:r>
              <a:rPr lang="en" sz="6000">
                <a:solidFill>
                  <a:srgbClr val="FFFFFF"/>
                </a:solidFill>
              </a:rPr>
              <a:t>DECA   </a:t>
            </a:r>
            <a:r>
              <a:rPr lang="en" sz="3600">
                <a:solidFill>
                  <a:schemeClr val="lt1"/>
                </a:solidFill>
              </a:rPr>
              <a:t>www.deca.org</a:t>
            </a:r>
          </a:p>
        </p:txBody>
      </p:sp>
      <p:sp>
        <p:nvSpPr>
          <p:cNvPr id="121" name="Shape 121"/>
          <p:cNvSpPr/>
          <p:nvPr/>
        </p:nvSpPr>
        <p:spPr>
          <a:xfrm>
            <a:off x="6333599" y="899974"/>
            <a:ext cx="2512296" cy="2616246"/>
          </a:xfrm>
          <a:prstGeom prst="irregularSeal1">
            <a:avLst/>
          </a:prstGeom>
          <a:solidFill>
            <a:schemeClr val="lt2"/>
          </a:solidFill>
          <a:ln cap="flat" cmpd="sng" w="19050">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22" name="Shape 122"/>
          <p:cNvSpPr txBox="1"/>
          <p:nvPr/>
        </p:nvSpPr>
        <p:spPr>
          <a:xfrm>
            <a:off x="5835350" y="1550125"/>
            <a:ext cx="3508800" cy="1121700"/>
          </a:xfrm>
          <a:prstGeom prst="rect">
            <a:avLst/>
          </a:prstGeom>
          <a:noFill/>
          <a:ln>
            <a:noFill/>
          </a:ln>
        </p:spPr>
        <p:txBody>
          <a:bodyPr anchorCtr="0" anchor="t" bIns="91425" lIns="91425" rIns="91425" tIns="91425">
            <a:noAutofit/>
          </a:bodyPr>
          <a:lstStyle/>
          <a:p>
            <a:pPr lvl="0" rtl="0" algn="ctr">
              <a:spcBef>
                <a:spcPts val="0"/>
              </a:spcBef>
              <a:buNone/>
            </a:pPr>
            <a:r>
              <a:t/>
            </a:r>
            <a:endParaRPr/>
          </a:p>
          <a:p>
            <a:pPr lvl="0" rtl="0" algn="ctr">
              <a:spcBef>
                <a:spcPts val="0"/>
              </a:spcBef>
              <a:buNone/>
            </a:pPr>
            <a:r>
              <a:rPr lang="en"/>
              <a:t>Current Membership: </a:t>
            </a:r>
          </a:p>
          <a:p>
            <a:pPr lvl="0" rtl="0" algn="ctr">
              <a:spcBef>
                <a:spcPts val="0"/>
              </a:spcBef>
              <a:buNone/>
            </a:pPr>
            <a:r>
              <a:t/>
            </a:r>
            <a:endParaRPr b="1"/>
          </a:p>
          <a:p>
            <a:pPr lvl="0" algn="ctr">
              <a:spcBef>
                <a:spcPts val="0"/>
              </a:spcBef>
              <a:buNone/>
            </a:pPr>
            <a:r>
              <a:rPr b="1" lang="en"/>
              <a:t>31 Students</a:t>
            </a:r>
          </a:p>
        </p:txBody>
      </p:sp>
      <p:sp>
        <p:nvSpPr>
          <p:cNvPr id="123" name="Shape 123"/>
          <p:cNvSpPr txBox="1"/>
          <p:nvPr/>
        </p:nvSpPr>
        <p:spPr>
          <a:xfrm>
            <a:off x="3553275" y="2310950"/>
            <a:ext cx="5216400" cy="2042100"/>
          </a:xfrm>
          <a:prstGeom prst="rect">
            <a:avLst/>
          </a:prstGeom>
          <a:noFill/>
          <a:ln>
            <a:noFill/>
          </a:ln>
        </p:spPr>
        <p:txBody>
          <a:bodyPr anchorCtr="0" anchor="t" bIns="91425" lIns="91425" rIns="91425" tIns="91425">
            <a:noAutofit/>
          </a:bodyPr>
          <a:lstStyle/>
          <a:p>
            <a:pPr lvl="0" rtl="0">
              <a:spcBef>
                <a:spcPts val="0"/>
              </a:spcBef>
              <a:buNone/>
            </a:pPr>
            <a:r>
              <a:t/>
            </a:r>
            <a:endParaRPr sz="1600">
              <a:latin typeface="Georgia"/>
              <a:ea typeface="Georgia"/>
              <a:cs typeface="Georgia"/>
              <a:sym typeface="Georgia"/>
            </a:endParaRPr>
          </a:p>
          <a:p>
            <a:pPr lvl="0" rtl="0">
              <a:spcBef>
                <a:spcPts val="0"/>
              </a:spcBef>
              <a:buNone/>
            </a:pPr>
            <a:r>
              <a:rPr lang="en" sz="1600">
                <a:latin typeface="Georgia"/>
                <a:ea typeface="Georgia"/>
                <a:cs typeface="Georgia"/>
                <a:sym typeface="Georgia"/>
              </a:rPr>
              <a:t> </a:t>
            </a:r>
          </a:p>
          <a:p>
            <a:pPr lvl="0">
              <a:spcBef>
                <a:spcPts val="0"/>
              </a:spcBef>
              <a:buNone/>
            </a:pPr>
            <a:r>
              <a:rPr lang="en" sz="1600">
                <a:latin typeface="Georgia"/>
                <a:ea typeface="Georgia"/>
                <a:cs typeface="Georgia"/>
                <a:sym typeface="Georgia"/>
              </a:rPr>
              <a:t> </a:t>
            </a:r>
          </a:p>
        </p:txBody>
      </p:sp>
      <p:pic>
        <p:nvPicPr>
          <p:cNvPr id="124" name="Shape 124"/>
          <p:cNvPicPr preferRelativeResize="0"/>
          <p:nvPr/>
        </p:nvPicPr>
        <p:blipFill rotWithShape="1">
          <a:blip r:embed="rId3">
            <a:alphaModFix/>
          </a:blip>
          <a:srcRect b="33625" l="0" r="36447" t="0"/>
          <a:stretch/>
        </p:blipFill>
        <p:spPr>
          <a:xfrm>
            <a:off x="2303175" y="1334311"/>
            <a:ext cx="4030425" cy="2723425"/>
          </a:xfrm>
          <a:prstGeom prst="rect">
            <a:avLst/>
          </a:prstGeom>
          <a:noFill/>
          <a:ln cap="flat" cmpd="sng" w="28575">
            <a:solidFill>
              <a:srgbClr val="000000"/>
            </a:solidFill>
            <a:prstDash val="solid"/>
            <a:round/>
            <a:headEnd len="med" w="med" type="none"/>
            <a:tailEnd len="med" w="med" type="none"/>
          </a:ln>
        </p:spPr>
      </p:pic>
      <p:pic>
        <p:nvPicPr>
          <p:cNvPr id="125" name="Shape 125"/>
          <p:cNvPicPr preferRelativeResize="0"/>
          <p:nvPr/>
        </p:nvPicPr>
        <p:blipFill rotWithShape="1">
          <a:blip r:embed="rId4">
            <a:alphaModFix/>
          </a:blip>
          <a:srcRect b="0" l="0" r="70014" t="0"/>
          <a:stretch/>
        </p:blipFill>
        <p:spPr>
          <a:xfrm>
            <a:off x="607197" y="1129975"/>
            <a:ext cx="1451574" cy="3132075"/>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CC0000"/>
        </a:solidFill>
      </p:bgPr>
    </p:bg>
    <p:spTree>
      <p:nvGrpSpPr>
        <p:cNvPr id="129" name="Shape 129"/>
        <p:cNvGrpSpPr/>
        <p:nvPr/>
      </p:nvGrpSpPr>
      <p:grpSpPr>
        <a:xfrm>
          <a:off x="0" y="0"/>
          <a:ext cx="0" cy="0"/>
          <a:chOff x="0" y="0"/>
          <a:chExt cx="0" cy="0"/>
        </a:xfrm>
      </p:grpSpPr>
      <p:sp>
        <p:nvSpPr>
          <p:cNvPr id="130" name="Shape 130"/>
          <p:cNvSpPr txBox="1"/>
          <p:nvPr>
            <p:ph type="title"/>
          </p:nvPr>
        </p:nvSpPr>
        <p:spPr>
          <a:xfrm>
            <a:off x="311700" y="516300"/>
            <a:ext cx="8520600" cy="990000"/>
          </a:xfrm>
          <a:prstGeom prst="rect">
            <a:avLst/>
          </a:prstGeom>
        </p:spPr>
        <p:txBody>
          <a:bodyPr anchorCtr="0" anchor="t" bIns="91425" lIns="91425" rIns="91425" tIns="91425">
            <a:noAutofit/>
          </a:bodyPr>
          <a:lstStyle/>
          <a:p>
            <a:pPr lvl="0" rtl="0" algn="ctr">
              <a:spcBef>
                <a:spcPts val="0"/>
              </a:spcBef>
              <a:buNone/>
            </a:pPr>
            <a:r>
              <a:rPr lang="en">
                <a:solidFill>
                  <a:schemeClr val="lt1"/>
                </a:solidFill>
                <a:latin typeface="Georgia"/>
                <a:ea typeface="Georgia"/>
                <a:cs typeface="Georgia"/>
                <a:sym typeface="Georgia"/>
              </a:rPr>
              <a:t>FBLA - Future Business Leaders of America</a:t>
            </a:r>
          </a:p>
          <a:p>
            <a:pPr lvl="0" algn="ctr">
              <a:spcBef>
                <a:spcPts val="0"/>
              </a:spcBef>
              <a:buNone/>
            </a:pPr>
            <a:r>
              <a:rPr lang="en">
                <a:solidFill>
                  <a:schemeClr val="lt1"/>
                </a:solidFill>
                <a:latin typeface="Georgia"/>
                <a:ea typeface="Georgia"/>
                <a:cs typeface="Georgia"/>
                <a:sym typeface="Georgia"/>
              </a:rPr>
              <a:t>Advisers: Ms. Veronica Mower &amp; Ms. Suzette Brown</a:t>
            </a:r>
          </a:p>
        </p:txBody>
      </p:sp>
      <p:pic>
        <p:nvPicPr>
          <p:cNvPr id="131" name="Shape 131"/>
          <p:cNvPicPr preferRelativeResize="0"/>
          <p:nvPr/>
        </p:nvPicPr>
        <p:blipFill rotWithShape="1">
          <a:blip r:embed="rId3">
            <a:alphaModFix/>
          </a:blip>
          <a:srcRect b="28090" l="0" r="0" t="34654"/>
          <a:stretch/>
        </p:blipFill>
        <p:spPr>
          <a:xfrm>
            <a:off x="0" y="2696850"/>
            <a:ext cx="9144003" cy="2433200"/>
          </a:xfrm>
          <a:prstGeom prst="rect">
            <a:avLst/>
          </a:prstGeom>
          <a:noFill/>
          <a:ln>
            <a:noFill/>
          </a:ln>
        </p:spPr>
      </p:pic>
      <p:sp>
        <p:nvSpPr>
          <p:cNvPr id="132" name="Shape 132"/>
          <p:cNvSpPr txBox="1"/>
          <p:nvPr/>
        </p:nvSpPr>
        <p:spPr>
          <a:xfrm>
            <a:off x="0" y="1639850"/>
            <a:ext cx="9144000" cy="990000"/>
          </a:xfrm>
          <a:prstGeom prst="rect">
            <a:avLst/>
          </a:prstGeom>
          <a:noFill/>
          <a:ln>
            <a:noFill/>
          </a:ln>
        </p:spPr>
        <p:txBody>
          <a:bodyPr anchorCtr="0" anchor="t" bIns="91425" lIns="91425" rIns="91425" tIns="91425">
            <a:noAutofit/>
          </a:bodyPr>
          <a:lstStyle/>
          <a:p>
            <a:pPr lvl="0" algn="l">
              <a:spcBef>
                <a:spcPts val="0"/>
              </a:spcBef>
              <a:buNone/>
            </a:pPr>
            <a:r>
              <a:t/>
            </a:r>
            <a:endParaRPr>
              <a:solidFill>
                <a:schemeClr val="lt1"/>
              </a:solidFill>
            </a:endParaRPr>
          </a:p>
        </p:txBody>
      </p:sp>
      <p:sp>
        <p:nvSpPr>
          <p:cNvPr id="133" name="Shape 133"/>
          <p:cNvSpPr txBox="1"/>
          <p:nvPr/>
        </p:nvSpPr>
        <p:spPr>
          <a:xfrm>
            <a:off x="0" y="1648775"/>
            <a:ext cx="9144000" cy="990000"/>
          </a:xfrm>
          <a:prstGeom prst="rect">
            <a:avLst/>
          </a:prstGeom>
          <a:noFill/>
          <a:ln>
            <a:noFill/>
          </a:ln>
        </p:spPr>
        <p:txBody>
          <a:bodyPr anchorCtr="0" anchor="t" bIns="91425" lIns="91425" rIns="91425" tIns="91425">
            <a:noAutofit/>
          </a:bodyPr>
          <a:lstStyle/>
          <a:p>
            <a:pPr lvl="0" algn="ctr">
              <a:spcBef>
                <a:spcPts val="0"/>
              </a:spcBef>
              <a:buNone/>
            </a:pPr>
            <a:r>
              <a:rPr lang="en">
                <a:solidFill>
                  <a:schemeClr val="lt1"/>
                </a:solidFill>
              </a:rPr>
              <a:t>www.fbla.org</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CC0000"/>
        </a:solidFill>
      </p:bgPr>
    </p:bg>
    <p:spTree>
      <p:nvGrpSpPr>
        <p:cNvPr id="137" name="Shape 137"/>
        <p:cNvGrpSpPr/>
        <p:nvPr/>
      </p:nvGrpSpPr>
      <p:grpSpPr>
        <a:xfrm>
          <a:off x="0" y="0"/>
          <a:ext cx="0" cy="0"/>
          <a:chOff x="0" y="0"/>
          <a:chExt cx="0" cy="0"/>
        </a:xfrm>
      </p:grpSpPr>
      <p:sp>
        <p:nvSpPr>
          <p:cNvPr id="138" name="Shape 138"/>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solidFill>
                  <a:schemeClr val="lt1"/>
                </a:solidFill>
              </a:rPr>
              <a:t>FBLA 2015-2016</a:t>
            </a:r>
          </a:p>
        </p:txBody>
      </p:sp>
      <p:sp>
        <p:nvSpPr>
          <p:cNvPr id="139" name="Shape 139"/>
          <p:cNvSpPr txBox="1"/>
          <p:nvPr>
            <p:ph idx="1" type="body"/>
          </p:nvPr>
        </p:nvSpPr>
        <p:spPr>
          <a:xfrm>
            <a:off x="311700" y="1152475"/>
            <a:ext cx="6272700" cy="3416400"/>
          </a:xfrm>
          <a:prstGeom prst="rect">
            <a:avLst/>
          </a:prstGeom>
        </p:spPr>
        <p:txBody>
          <a:bodyPr anchorCtr="0" anchor="t" bIns="91425" lIns="91425" rIns="91425" tIns="91425">
            <a:noAutofit/>
          </a:bodyPr>
          <a:lstStyle/>
          <a:p>
            <a:pPr indent="-228600" lvl="0" marL="457200" rtl="0">
              <a:spcBef>
                <a:spcPts val="0"/>
              </a:spcBef>
              <a:buClr>
                <a:schemeClr val="lt1"/>
              </a:buClr>
            </a:pPr>
            <a:r>
              <a:rPr lang="en">
                <a:solidFill>
                  <a:schemeClr val="lt1"/>
                </a:solidFill>
              </a:rPr>
              <a:t>3 officers attended Fall Leadership Conference in Edison, NJ</a:t>
            </a:r>
          </a:p>
          <a:p>
            <a:pPr indent="-228600" lvl="0" marL="457200" rtl="0">
              <a:spcBef>
                <a:spcPts val="0"/>
              </a:spcBef>
              <a:buClr>
                <a:schemeClr val="lt1"/>
              </a:buClr>
            </a:pPr>
            <a:r>
              <a:rPr lang="en">
                <a:solidFill>
                  <a:schemeClr val="lt1"/>
                </a:solidFill>
              </a:rPr>
              <a:t>3 members attended the Northern Region Summit at Hanover Park HS</a:t>
            </a:r>
          </a:p>
          <a:p>
            <a:pPr indent="-228600" lvl="0" marL="457200" rtl="0">
              <a:spcBef>
                <a:spcPts val="0"/>
              </a:spcBef>
              <a:buClr>
                <a:schemeClr val="lt1"/>
              </a:buClr>
            </a:pPr>
            <a:r>
              <a:rPr lang="en">
                <a:solidFill>
                  <a:schemeClr val="lt1"/>
                </a:solidFill>
              </a:rPr>
              <a:t>13 members competed at State Leadership Conference in Atlantic City, NJ</a:t>
            </a:r>
          </a:p>
          <a:p>
            <a:pPr indent="-228600" lvl="1" marL="914400" rtl="0">
              <a:spcBef>
                <a:spcPts val="0"/>
              </a:spcBef>
              <a:buClr>
                <a:schemeClr val="lt1"/>
              </a:buClr>
            </a:pPr>
            <a:r>
              <a:rPr lang="en">
                <a:solidFill>
                  <a:schemeClr val="lt1"/>
                </a:solidFill>
              </a:rPr>
              <a:t>Business Ethics (2 teams)</a:t>
            </a:r>
          </a:p>
          <a:p>
            <a:pPr indent="-228600" lvl="1" marL="914400" rtl="0">
              <a:spcBef>
                <a:spcPts val="0"/>
              </a:spcBef>
              <a:buClr>
                <a:schemeClr val="lt1"/>
              </a:buClr>
            </a:pPr>
            <a:r>
              <a:rPr lang="en">
                <a:solidFill>
                  <a:schemeClr val="lt1"/>
                </a:solidFill>
              </a:rPr>
              <a:t>Electronic Career Portfolio (Individual)</a:t>
            </a:r>
          </a:p>
          <a:p>
            <a:pPr indent="-228600" lvl="1" marL="914400" rtl="0">
              <a:spcBef>
                <a:spcPts val="0"/>
              </a:spcBef>
              <a:buClr>
                <a:schemeClr val="lt1"/>
              </a:buClr>
            </a:pPr>
            <a:r>
              <a:rPr lang="en">
                <a:solidFill>
                  <a:schemeClr val="lt1"/>
                </a:solidFill>
              </a:rPr>
              <a:t>Emerging Business Issues (1 team)</a:t>
            </a:r>
          </a:p>
          <a:p>
            <a:pPr indent="-228600" lvl="1" marL="914400" rtl="0">
              <a:spcBef>
                <a:spcPts val="0"/>
              </a:spcBef>
              <a:buClr>
                <a:schemeClr val="lt1"/>
              </a:buClr>
            </a:pPr>
            <a:r>
              <a:rPr lang="en">
                <a:solidFill>
                  <a:schemeClr val="lt1"/>
                </a:solidFill>
              </a:rPr>
              <a:t>Impromptu Speaking (Individual)</a:t>
            </a:r>
          </a:p>
          <a:p>
            <a:pPr indent="-228600" lvl="1" marL="914400" rtl="0">
              <a:spcBef>
                <a:spcPts val="0"/>
              </a:spcBef>
              <a:buClr>
                <a:schemeClr val="lt1"/>
              </a:buClr>
            </a:pPr>
            <a:r>
              <a:rPr lang="en">
                <a:solidFill>
                  <a:schemeClr val="lt1"/>
                </a:solidFill>
              </a:rPr>
              <a:t>Web Design (2 teams)</a:t>
            </a:r>
          </a:p>
        </p:txBody>
      </p:sp>
      <p:pic>
        <p:nvPicPr>
          <p:cNvPr id="140" name="Shape 140"/>
          <p:cNvPicPr preferRelativeResize="0"/>
          <p:nvPr/>
        </p:nvPicPr>
        <p:blipFill rotWithShape="1">
          <a:blip r:embed="rId3">
            <a:alphaModFix/>
          </a:blip>
          <a:srcRect b="0" l="32437" r="29716" t="26177"/>
          <a:stretch/>
        </p:blipFill>
        <p:spPr>
          <a:xfrm>
            <a:off x="4444950" y="2832024"/>
            <a:ext cx="2022650" cy="2219400"/>
          </a:xfrm>
          <a:prstGeom prst="rect">
            <a:avLst/>
          </a:prstGeom>
          <a:noFill/>
          <a:ln>
            <a:noFill/>
          </a:ln>
        </p:spPr>
      </p:pic>
      <p:pic>
        <p:nvPicPr>
          <p:cNvPr id="141" name="Shape 141"/>
          <p:cNvPicPr preferRelativeResize="0"/>
          <p:nvPr/>
        </p:nvPicPr>
        <p:blipFill rotWithShape="1">
          <a:blip r:embed="rId4">
            <a:alphaModFix/>
          </a:blip>
          <a:srcRect b="0" l="0" r="20166" t="0"/>
          <a:stretch/>
        </p:blipFill>
        <p:spPr>
          <a:xfrm>
            <a:off x="6629974" y="1862025"/>
            <a:ext cx="2395176" cy="1687668"/>
          </a:xfrm>
          <a:prstGeom prst="rect">
            <a:avLst/>
          </a:prstGeom>
          <a:noFill/>
          <a:ln>
            <a:noFill/>
          </a:ln>
        </p:spPr>
      </p:pic>
      <p:pic>
        <p:nvPicPr>
          <p:cNvPr id="142" name="Shape 142"/>
          <p:cNvPicPr preferRelativeResize="0"/>
          <p:nvPr/>
        </p:nvPicPr>
        <p:blipFill rotWithShape="1">
          <a:blip r:embed="rId5">
            <a:alphaModFix/>
          </a:blip>
          <a:srcRect b="1795" l="24845" r="27991" t="19785"/>
          <a:stretch/>
        </p:blipFill>
        <p:spPr>
          <a:xfrm>
            <a:off x="7157264" y="105199"/>
            <a:ext cx="1804288" cy="1687674"/>
          </a:xfrm>
          <a:prstGeom prst="rect">
            <a:avLst/>
          </a:prstGeom>
          <a:noFill/>
          <a:ln>
            <a:noFill/>
          </a:ln>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CC0000"/>
        </a:solidFill>
      </p:bgPr>
    </p:bg>
    <p:spTree>
      <p:nvGrpSpPr>
        <p:cNvPr id="146" name="Shape 146"/>
        <p:cNvGrpSpPr/>
        <p:nvPr/>
      </p:nvGrpSpPr>
      <p:grpSpPr>
        <a:xfrm>
          <a:off x="0" y="0"/>
          <a:ext cx="0" cy="0"/>
          <a:chOff x="0" y="0"/>
          <a:chExt cx="0" cy="0"/>
        </a:xfrm>
      </p:grpSpPr>
      <p:sp>
        <p:nvSpPr>
          <p:cNvPr id="147" name="Shape 147"/>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0"/>
              </a:spcBef>
              <a:buNone/>
            </a:pPr>
            <a:r>
              <a:rPr lang="en">
                <a:solidFill>
                  <a:schemeClr val="lt1"/>
                </a:solidFill>
              </a:rPr>
              <a:t>FBLA 2015-2016</a:t>
            </a:r>
          </a:p>
        </p:txBody>
      </p:sp>
      <p:sp>
        <p:nvSpPr>
          <p:cNvPr id="148" name="Shape 148"/>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228600" lvl="0" marL="457200" rtl="0">
              <a:spcBef>
                <a:spcPts val="0"/>
              </a:spcBef>
              <a:buClr>
                <a:schemeClr val="lt1"/>
              </a:buClr>
            </a:pPr>
            <a:r>
              <a:rPr lang="en">
                <a:solidFill>
                  <a:schemeClr val="lt1"/>
                </a:solidFill>
              </a:rPr>
              <a:t>32 members</a:t>
            </a:r>
          </a:p>
          <a:p>
            <a:pPr indent="-228600" lvl="1" marL="914400" rtl="0">
              <a:spcBef>
                <a:spcPts val="0"/>
              </a:spcBef>
              <a:buClr>
                <a:schemeClr val="lt1"/>
              </a:buClr>
            </a:pPr>
            <a:r>
              <a:rPr lang="en">
                <a:solidFill>
                  <a:schemeClr val="lt1"/>
                </a:solidFill>
              </a:rPr>
              <a:t>1 freshman</a:t>
            </a:r>
          </a:p>
          <a:p>
            <a:pPr indent="-228600" lvl="1" marL="914400" rtl="0">
              <a:spcBef>
                <a:spcPts val="0"/>
              </a:spcBef>
              <a:buClr>
                <a:schemeClr val="lt1"/>
              </a:buClr>
            </a:pPr>
            <a:r>
              <a:rPr lang="en">
                <a:solidFill>
                  <a:schemeClr val="lt1"/>
                </a:solidFill>
              </a:rPr>
              <a:t>16 sophmores</a:t>
            </a:r>
          </a:p>
          <a:p>
            <a:pPr indent="-228600" lvl="1" marL="914400" rtl="0">
              <a:spcBef>
                <a:spcPts val="0"/>
              </a:spcBef>
              <a:buClr>
                <a:schemeClr val="lt1"/>
              </a:buClr>
            </a:pPr>
            <a:r>
              <a:rPr lang="en">
                <a:solidFill>
                  <a:schemeClr val="lt1"/>
                </a:solidFill>
              </a:rPr>
              <a:t>9 juniors</a:t>
            </a:r>
          </a:p>
          <a:p>
            <a:pPr indent="-228600" lvl="1" marL="914400" rtl="0">
              <a:spcBef>
                <a:spcPts val="0"/>
              </a:spcBef>
              <a:buClr>
                <a:schemeClr val="lt1"/>
              </a:buClr>
            </a:pPr>
            <a:r>
              <a:rPr lang="en">
                <a:solidFill>
                  <a:schemeClr val="lt1"/>
                </a:solidFill>
              </a:rPr>
              <a:t>6 seniors</a:t>
            </a:r>
          </a:p>
          <a:p>
            <a:pPr indent="-228600" lvl="0" marL="457200" rtl="0">
              <a:spcBef>
                <a:spcPts val="0"/>
              </a:spcBef>
              <a:buClr>
                <a:schemeClr val="lt1"/>
              </a:buClr>
            </a:pPr>
            <a:r>
              <a:rPr lang="en">
                <a:solidFill>
                  <a:schemeClr val="lt1"/>
                </a:solidFill>
              </a:rPr>
              <a:t>2 members earned Community Service Award Community Level (50 hrs.)</a:t>
            </a:r>
          </a:p>
          <a:p>
            <a:pPr indent="-228600" lvl="1" marL="914400" rtl="0">
              <a:spcBef>
                <a:spcPts val="0"/>
              </a:spcBef>
              <a:buClr>
                <a:schemeClr val="lt1"/>
              </a:buClr>
            </a:pPr>
            <a:r>
              <a:rPr lang="en">
                <a:solidFill>
                  <a:schemeClr val="lt1"/>
                </a:solidFill>
              </a:rPr>
              <a:t>Yeraldine Ochoa</a:t>
            </a:r>
          </a:p>
          <a:p>
            <a:pPr indent="-228600" lvl="1" marL="914400" rtl="0">
              <a:spcBef>
                <a:spcPts val="0"/>
              </a:spcBef>
              <a:buClr>
                <a:schemeClr val="lt1"/>
              </a:buClr>
            </a:pPr>
            <a:r>
              <a:rPr lang="en">
                <a:solidFill>
                  <a:schemeClr val="lt1"/>
                </a:solidFill>
              </a:rPr>
              <a:t>Ahmet Sonmez</a:t>
            </a:r>
          </a:p>
          <a:p>
            <a:pPr indent="-228600" lvl="0" marL="457200" rtl="0">
              <a:spcBef>
                <a:spcPts val="0"/>
              </a:spcBef>
              <a:buClr>
                <a:schemeClr val="lt1"/>
              </a:buClr>
            </a:pPr>
            <a:r>
              <a:rPr lang="en">
                <a:solidFill>
                  <a:schemeClr val="lt1"/>
                </a:solidFill>
              </a:rPr>
              <a:t>5 members earned Business Achievement Award Future Level (10 activities)</a:t>
            </a:r>
          </a:p>
          <a:p>
            <a:pPr indent="-228600" lvl="1" marL="914400" rtl="0">
              <a:spcBef>
                <a:spcPts val="0"/>
              </a:spcBef>
              <a:buClr>
                <a:schemeClr val="lt1"/>
              </a:buClr>
            </a:pPr>
            <a:r>
              <a:rPr lang="en">
                <a:solidFill>
                  <a:schemeClr val="lt1"/>
                </a:solidFill>
              </a:rPr>
              <a:t>Maria Bido</a:t>
            </a:r>
          </a:p>
          <a:p>
            <a:pPr indent="-228600" lvl="1" marL="914400" rtl="0">
              <a:spcBef>
                <a:spcPts val="0"/>
              </a:spcBef>
              <a:buClr>
                <a:schemeClr val="lt1"/>
              </a:buClr>
            </a:pPr>
            <a:r>
              <a:rPr lang="en">
                <a:solidFill>
                  <a:schemeClr val="lt1"/>
                </a:solidFill>
              </a:rPr>
              <a:t>Duneyja Sumter</a:t>
            </a:r>
          </a:p>
          <a:p>
            <a:pPr indent="-228600" lvl="1" marL="914400" rtl="0">
              <a:spcBef>
                <a:spcPts val="0"/>
              </a:spcBef>
              <a:buClr>
                <a:schemeClr val="lt1"/>
              </a:buClr>
            </a:pPr>
            <a:r>
              <a:rPr lang="en">
                <a:solidFill>
                  <a:schemeClr val="lt1"/>
                </a:solidFill>
              </a:rPr>
              <a:t>Ahmet Somez</a:t>
            </a:r>
          </a:p>
          <a:p>
            <a:pPr indent="-228600" lvl="1" marL="914400" rtl="0">
              <a:spcBef>
                <a:spcPts val="0"/>
              </a:spcBef>
              <a:buClr>
                <a:schemeClr val="lt1"/>
              </a:buClr>
            </a:pPr>
            <a:r>
              <a:rPr lang="en">
                <a:solidFill>
                  <a:schemeClr val="lt1"/>
                </a:solidFill>
              </a:rPr>
              <a:t>Daylis Foster</a:t>
            </a:r>
          </a:p>
          <a:p>
            <a:pPr indent="-228600" lvl="1" marL="914400" rtl="0">
              <a:spcBef>
                <a:spcPts val="0"/>
              </a:spcBef>
              <a:buClr>
                <a:schemeClr val="lt1"/>
              </a:buClr>
            </a:pPr>
            <a:r>
              <a:rPr lang="en">
                <a:solidFill>
                  <a:schemeClr val="lt1"/>
                </a:solidFill>
              </a:rPr>
              <a:t>Luis Foster</a:t>
            </a:r>
          </a:p>
        </p:txBody>
      </p:sp>
      <p:pic>
        <p:nvPicPr>
          <p:cNvPr id="149" name="Shape 149"/>
          <p:cNvPicPr preferRelativeResize="0"/>
          <p:nvPr/>
        </p:nvPicPr>
        <p:blipFill>
          <a:blip r:embed="rId3">
            <a:alphaModFix/>
          </a:blip>
          <a:stretch>
            <a:fillRect/>
          </a:stretch>
        </p:blipFill>
        <p:spPr>
          <a:xfrm>
            <a:off x="6089049" y="277648"/>
            <a:ext cx="2488575" cy="1928650"/>
          </a:xfrm>
          <a:prstGeom prst="rect">
            <a:avLst/>
          </a:prstGeom>
          <a:noFill/>
          <a:ln>
            <a:noFill/>
          </a:ln>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3" name="Shape 153"/>
        <p:cNvGrpSpPr/>
        <p:nvPr/>
      </p:nvGrpSpPr>
      <p:grpSpPr>
        <a:xfrm>
          <a:off x="0" y="0"/>
          <a:ext cx="0" cy="0"/>
          <a:chOff x="0" y="0"/>
          <a:chExt cx="0" cy="0"/>
        </a:xfrm>
      </p:grpSpPr>
      <p:sp>
        <p:nvSpPr>
          <p:cNvPr id="154" name="Shape 154"/>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t>DECA and FBLA Community Service</a:t>
            </a:r>
          </a:p>
        </p:txBody>
      </p:sp>
      <p:sp>
        <p:nvSpPr>
          <p:cNvPr id="155" name="Shape 155"/>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228600" lvl="0" marL="457200" rtl="0">
              <a:spcBef>
                <a:spcPts val="0"/>
              </a:spcBef>
            </a:pPr>
            <a:r>
              <a:rPr lang="en"/>
              <a:t>March for Babies Walk on May 1 at Fairleigh Dickinson University</a:t>
            </a:r>
          </a:p>
          <a:p>
            <a:pPr indent="-228600" lvl="1" marL="914400" rtl="0">
              <a:spcBef>
                <a:spcPts val="0"/>
              </a:spcBef>
            </a:pPr>
            <a:r>
              <a:rPr lang="en"/>
              <a:t>Team JFK DECA</a:t>
            </a:r>
          </a:p>
          <a:p>
            <a:pPr indent="-228600" lvl="1" marL="914400">
              <a:spcBef>
                <a:spcPts val="0"/>
              </a:spcBef>
            </a:pPr>
            <a:r>
              <a:rPr lang="en"/>
              <a:t>Team FBLA Chapter 7684</a:t>
            </a:r>
          </a:p>
        </p:txBody>
      </p:sp>
      <p:pic>
        <p:nvPicPr>
          <p:cNvPr id="156" name="Shape 156"/>
          <p:cNvPicPr preferRelativeResize="0"/>
          <p:nvPr/>
        </p:nvPicPr>
        <p:blipFill>
          <a:blip r:embed="rId3">
            <a:alphaModFix/>
          </a:blip>
          <a:stretch>
            <a:fillRect/>
          </a:stretch>
        </p:blipFill>
        <p:spPr>
          <a:xfrm>
            <a:off x="3502625" y="1895500"/>
            <a:ext cx="5413804" cy="3045272"/>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0" name="Shape 160"/>
        <p:cNvGrpSpPr/>
        <p:nvPr/>
      </p:nvGrpSpPr>
      <p:grpSpPr>
        <a:xfrm>
          <a:off x="0" y="0"/>
          <a:ext cx="0" cy="0"/>
          <a:chOff x="0" y="0"/>
          <a:chExt cx="0" cy="0"/>
        </a:xfrm>
      </p:grpSpPr>
      <p:sp>
        <p:nvSpPr>
          <p:cNvPr id="161" name="Shape 161"/>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0"/>
              </a:spcBef>
              <a:buNone/>
            </a:pPr>
            <a:r>
              <a:rPr lang="en"/>
              <a:t>DECA and FBLA Expectations</a:t>
            </a:r>
          </a:p>
        </p:txBody>
      </p:sp>
      <p:sp>
        <p:nvSpPr>
          <p:cNvPr id="162" name="Shape 162"/>
          <p:cNvSpPr txBox="1"/>
          <p:nvPr>
            <p:ph idx="1" type="body"/>
          </p:nvPr>
        </p:nvSpPr>
        <p:spPr>
          <a:xfrm>
            <a:off x="311700" y="1152475"/>
            <a:ext cx="3999900" cy="3416400"/>
          </a:xfrm>
          <a:prstGeom prst="rect">
            <a:avLst/>
          </a:prstGeom>
        </p:spPr>
        <p:txBody>
          <a:bodyPr anchorCtr="0" anchor="t" bIns="91425" lIns="91425" rIns="91425" tIns="91425">
            <a:noAutofit/>
          </a:bodyPr>
          <a:lstStyle/>
          <a:p>
            <a:pPr lvl="0">
              <a:spcBef>
                <a:spcPts val="0"/>
              </a:spcBef>
              <a:buNone/>
            </a:pPr>
            <a:r>
              <a:rPr lang="en"/>
              <a:t>Monthly Officers Expectations</a:t>
            </a:r>
          </a:p>
          <a:p>
            <a:pPr indent="-228600" lvl="0" marL="457200" rtl="0">
              <a:spcBef>
                <a:spcPts val="0"/>
              </a:spcBef>
            </a:pPr>
            <a:r>
              <a:rPr lang="en"/>
              <a:t>Attend all general meetings (2 per month)</a:t>
            </a:r>
          </a:p>
          <a:p>
            <a:pPr indent="-228600" lvl="0" marL="457200" rtl="0">
              <a:spcBef>
                <a:spcPts val="0"/>
              </a:spcBef>
            </a:pPr>
            <a:r>
              <a:rPr lang="en"/>
              <a:t>Attend all officer meetings (4 per month)</a:t>
            </a:r>
          </a:p>
          <a:p>
            <a:pPr indent="-228600" lvl="0" marL="457200" rtl="0">
              <a:spcBef>
                <a:spcPts val="0"/>
              </a:spcBef>
            </a:pPr>
            <a:r>
              <a:rPr lang="en"/>
              <a:t>Attend at least 3 work days (6 per month)</a:t>
            </a:r>
          </a:p>
          <a:p>
            <a:pPr indent="-228600" lvl="0" marL="457200" rtl="0">
              <a:spcBef>
                <a:spcPts val="0"/>
              </a:spcBef>
            </a:pPr>
            <a:r>
              <a:rPr lang="en"/>
              <a:t>Participate in all Dress for Success Days (4 per month)</a:t>
            </a:r>
          </a:p>
        </p:txBody>
      </p:sp>
      <p:sp>
        <p:nvSpPr>
          <p:cNvPr id="163" name="Shape 163"/>
          <p:cNvSpPr txBox="1"/>
          <p:nvPr>
            <p:ph idx="2" type="body"/>
          </p:nvPr>
        </p:nvSpPr>
        <p:spPr>
          <a:xfrm>
            <a:off x="4832400" y="1152475"/>
            <a:ext cx="3999900" cy="3416400"/>
          </a:xfrm>
          <a:prstGeom prst="rect">
            <a:avLst/>
          </a:prstGeom>
        </p:spPr>
        <p:txBody>
          <a:bodyPr anchorCtr="0" anchor="t" bIns="91425" lIns="91425" rIns="91425" tIns="91425">
            <a:noAutofit/>
          </a:bodyPr>
          <a:lstStyle/>
          <a:p>
            <a:pPr lvl="0">
              <a:spcBef>
                <a:spcPts val="0"/>
              </a:spcBef>
              <a:buNone/>
            </a:pPr>
            <a:r>
              <a:rPr lang="en"/>
              <a:t>Monthly Members Expectations</a:t>
            </a:r>
          </a:p>
          <a:p>
            <a:pPr indent="-228600" lvl="0" marL="457200" rtl="0">
              <a:spcBef>
                <a:spcPts val="0"/>
              </a:spcBef>
            </a:pPr>
            <a:r>
              <a:rPr lang="en"/>
              <a:t>Attend 1 general meeting</a:t>
            </a:r>
          </a:p>
          <a:p>
            <a:pPr indent="-228600" lvl="0" marL="457200" rtl="0">
              <a:spcBef>
                <a:spcPts val="0"/>
              </a:spcBef>
            </a:pPr>
            <a:r>
              <a:rPr lang="en"/>
              <a:t>Attend 3 work days</a:t>
            </a:r>
          </a:p>
          <a:p>
            <a:pPr indent="-228600" lvl="0" marL="457200">
              <a:spcBef>
                <a:spcPts val="0"/>
              </a:spcBef>
            </a:pPr>
            <a:r>
              <a:rPr lang="en"/>
              <a:t>Participate in 1 Dress for Success Day</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7" name="Shape 167"/>
        <p:cNvGrpSpPr/>
        <p:nvPr/>
      </p:nvGrpSpPr>
      <p:grpSpPr>
        <a:xfrm>
          <a:off x="0" y="0"/>
          <a:ext cx="0" cy="0"/>
          <a:chOff x="0" y="0"/>
          <a:chExt cx="0" cy="0"/>
        </a:xfrm>
      </p:grpSpPr>
      <p:sp>
        <p:nvSpPr>
          <p:cNvPr id="168" name="Shape 168"/>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0"/>
              </a:spcBef>
              <a:buNone/>
            </a:pPr>
            <a:r>
              <a:rPr lang="en"/>
              <a:t>DECA and FBLA Dress For Success Wednesdays</a:t>
            </a:r>
          </a:p>
        </p:txBody>
      </p:sp>
      <p:sp>
        <p:nvSpPr>
          <p:cNvPr id="169" name="Shape 169"/>
          <p:cNvSpPr txBox="1"/>
          <p:nvPr>
            <p:ph idx="1" type="body"/>
          </p:nvPr>
        </p:nvSpPr>
        <p:spPr>
          <a:xfrm>
            <a:off x="311700" y="1152475"/>
            <a:ext cx="8520600" cy="3416400"/>
          </a:xfrm>
          <a:prstGeom prst="rect">
            <a:avLst/>
          </a:prstGeom>
        </p:spPr>
        <p:txBody>
          <a:bodyPr anchorCtr="0" anchor="t" bIns="91425" lIns="91425" rIns="91425" tIns="91425">
            <a:noAutofit/>
          </a:bodyPr>
          <a:lstStyle/>
          <a:p>
            <a:pPr lvl="0" rtl="0">
              <a:spcBef>
                <a:spcPts val="0"/>
              </a:spcBef>
              <a:buNone/>
            </a:pPr>
            <a:r>
              <a:t/>
            </a:r>
            <a:endParaRPr/>
          </a:p>
        </p:txBody>
      </p:sp>
      <p:pic>
        <p:nvPicPr>
          <p:cNvPr id="170" name="Shape 170"/>
          <p:cNvPicPr preferRelativeResize="0"/>
          <p:nvPr/>
        </p:nvPicPr>
        <p:blipFill rotWithShape="1">
          <a:blip r:embed="rId3">
            <a:alphaModFix/>
          </a:blip>
          <a:srcRect b="0" l="0" r="0" t="9682"/>
          <a:stretch/>
        </p:blipFill>
        <p:spPr>
          <a:xfrm>
            <a:off x="1086977" y="1152475"/>
            <a:ext cx="6514646" cy="3991025"/>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4" name="Shape 174"/>
        <p:cNvGrpSpPr/>
        <p:nvPr/>
      </p:nvGrpSpPr>
      <p:grpSpPr>
        <a:xfrm>
          <a:off x="0" y="0"/>
          <a:ext cx="0" cy="0"/>
          <a:chOff x="0" y="0"/>
          <a:chExt cx="0" cy="0"/>
        </a:xfrm>
      </p:grpSpPr>
      <p:pic>
        <p:nvPicPr>
          <p:cNvPr id="175" name="Shape 175"/>
          <p:cNvPicPr preferRelativeResize="0"/>
          <p:nvPr/>
        </p:nvPicPr>
        <p:blipFill>
          <a:blip r:embed="rId3">
            <a:alphaModFix amt="10000"/>
          </a:blip>
          <a:stretch>
            <a:fillRect/>
          </a:stretch>
        </p:blipFill>
        <p:spPr>
          <a:xfrm>
            <a:off x="5769900" y="1745200"/>
            <a:ext cx="3451850" cy="3668424"/>
          </a:xfrm>
          <a:prstGeom prst="rect">
            <a:avLst/>
          </a:prstGeom>
          <a:noFill/>
          <a:ln>
            <a:noFill/>
          </a:ln>
        </p:spPr>
      </p:pic>
      <p:sp>
        <p:nvSpPr>
          <p:cNvPr id="176" name="Shape 176"/>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Clr>
                <a:srgbClr val="000000"/>
              </a:buClr>
              <a:buSzPct val="36666"/>
              <a:buFont typeface="Arial"/>
              <a:buNone/>
            </a:pPr>
            <a:r>
              <a:rPr lang="en" sz="3000">
                <a:latin typeface="Georgia"/>
                <a:ea typeface="Georgia"/>
                <a:cs typeface="Georgia"/>
                <a:sym typeface="Georgia"/>
              </a:rPr>
              <a:t>BTMF Business Pathways</a:t>
            </a:r>
          </a:p>
        </p:txBody>
      </p:sp>
      <p:sp>
        <p:nvSpPr>
          <p:cNvPr id="177" name="Shape 177"/>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381000" lvl="0" marL="457200" rtl="0">
              <a:lnSpc>
                <a:spcPct val="200000"/>
              </a:lnSpc>
              <a:spcBef>
                <a:spcPts val="0"/>
              </a:spcBef>
              <a:buSzPct val="100000"/>
            </a:pPr>
            <a:r>
              <a:rPr lang="en" sz="2400"/>
              <a:t>1.</a:t>
            </a:r>
            <a:r>
              <a:rPr lang="en"/>
              <a:t>	</a:t>
            </a:r>
            <a:r>
              <a:rPr lang="en" sz="2400" u="sng">
                <a:solidFill>
                  <a:schemeClr val="hlink"/>
                </a:solidFill>
                <a:hlinkClick r:id="rId4"/>
              </a:rPr>
              <a:t>Business Administration and Management</a:t>
            </a:r>
          </a:p>
          <a:p>
            <a:pPr indent="-381000" lvl="0" marL="457200" rtl="0">
              <a:lnSpc>
                <a:spcPct val="200000"/>
              </a:lnSpc>
              <a:spcBef>
                <a:spcPts val="0"/>
              </a:spcBef>
              <a:buSzPct val="100000"/>
            </a:pPr>
            <a:r>
              <a:rPr lang="en" sz="2400"/>
              <a:t>2.	</a:t>
            </a:r>
            <a:r>
              <a:rPr lang="en" sz="2400" u="sng">
                <a:solidFill>
                  <a:schemeClr val="hlink"/>
                </a:solidFill>
                <a:hlinkClick r:id="rId5"/>
              </a:rPr>
              <a:t>Marketing</a:t>
            </a:r>
          </a:p>
          <a:p>
            <a:pPr indent="-381000" lvl="0" marL="457200" rtl="0">
              <a:lnSpc>
                <a:spcPct val="200000"/>
              </a:lnSpc>
              <a:spcBef>
                <a:spcPts val="0"/>
              </a:spcBef>
              <a:buSzPct val="100000"/>
            </a:pPr>
            <a:r>
              <a:rPr lang="en" sz="2400"/>
              <a:t>3.	</a:t>
            </a:r>
            <a:r>
              <a:rPr lang="en" sz="2400" u="sng">
                <a:solidFill>
                  <a:schemeClr val="hlink"/>
                </a:solidFill>
                <a:hlinkClick r:id="rId6"/>
              </a:rPr>
              <a:t>Banking, Finance, and Accounting</a:t>
            </a:r>
          </a:p>
          <a:p>
            <a:pPr indent="-381000" lvl="0" marL="457200" rtl="0">
              <a:lnSpc>
                <a:spcPct val="200000"/>
              </a:lnSpc>
              <a:spcBef>
                <a:spcPts val="0"/>
              </a:spcBef>
              <a:buSzPct val="100000"/>
            </a:pPr>
            <a:r>
              <a:rPr lang="en" sz="2400"/>
              <a:t>4.	</a:t>
            </a:r>
            <a:r>
              <a:rPr lang="en" sz="2400" u="sng">
                <a:solidFill>
                  <a:schemeClr val="hlink"/>
                </a:solidFill>
                <a:hlinkClick r:id="rId7"/>
              </a:rPr>
              <a:t>Information Technology Applications</a:t>
            </a:r>
          </a:p>
        </p:txBody>
      </p:sp>
      <p:pic>
        <p:nvPicPr>
          <p:cNvPr id="178" name="Shape 178"/>
          <p:cNvPicPr preferRelativeResize="0"/>
          <p:nvPr/>
        </p:nvPicPr>
        <p:blipFill>
          <a:blip r:embed="rId8">
            <a:alphaModFix/>
          </a:blip>
          <a:stretch>
            <a:fillRect/>
          </a:stretch>
        </p:blipFill>
        <p:spPr>
          <a:xfrm>
            <a:off x="4477445" y="4703620"/>
            <a:ext cx="4354849" cy="858274"/>
          </a:xfrm>
          <a:prstGeom prst="rect">
            <a:avLst/>
          </a:prstGeom>
          <a:noFill/>
          <a:ln>
            <a:noFill/>
          </a:ln>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2" name="Shape 182"/>
        <p:cNvGrpSpPr/>
        <p:nvPr/>
      </p:nvGrpSpPr>
      <p:grpSpPr>
        <a:xfrm>
          <a:off x="0" y="0"/>
          <a:ext cx="0" cy="0"/>
          <a:chOff x="0" y="0"/>
          <a:chExt cx="0" cy="0"/>
        </a:xfrm>
      </p:grpSpPr>
      <p:sp>
        <p:nvSpPr>
          <p:cNvPr id="183" name="Shape 183"/>
          <p:cNvSpPr txBox="1"/>
          <p:nvPr/>
        </p:nvSpPr>
        <p:spPr>
          <a:xfrm>
            <a:off x="3808725" y="126575"/>
            <a:ext cx="4752300" cy="4108200"/>
          </a:xfrm>
          <a:prstGeom prst="rect">
            <a:avLst/>
          </a:prstGeom>
          <a:noFill/>
          <a:ln>
            <a:noFill/>
          </a:ln>
        </p:spPr>
        <p:txBody>
          <a:bodyPr anchorCtr="0" anchor="t" bIns="91425" lIns="91425" rIns="91425" tIns="91425">
            <a:noAutofit/>
          </a:bodyPr>
          <a:lstStyle/>
          <a:p>
            <a:pPr lvl="0" rtl="0" algn="ctr">
              <a:spcBef>
                <a:spcPts val="0"/>
              </a:spcBef>
              <a:buNone/>
            </a:pPr>
            <a:r>
              <a:t/>
            </a:r>
            <a:endParaRPr sz="3000">
              <a:latin typeface="Georgia"/>
              <a:ea typeface="Georgia"/>
              <a:cs typeface="Georgia"/>
              <a:sym typeface="Georgia"/>
            </a:endParaRPr>
          </a:p>
          <a:p>
            <a:pPr lvl="0" rtl="0" algn="ctr">
              <a:spcBef>
                <a:spcPts val="0"/>
              </a:spcBef>
              <a:buNone/>
            </a:pPr>
            <a:r>
              <a:t/>
            </a:r>
            <a:endParaRPr>
              <a:latin typeface="Georgia"/>
              <a:ea typeface="Georgia"/>
              <a:cs typeface="Georgia"/>
              <a:sym typeface="Georgia"/>
            </a:endParaRPr>
          </a:p>
          <a:p>
            <a:pPr lvl="0" rtl="0" algn="ctr">
              <a:spcBef>
                <a:spcPts val="0"/>
              </a:spcBef>
              <a:buNone/>
            </a:pPr>
            <a:r>
              <a:t/>
            </a:r>
            <a:endParaRPr>
              <a:latin typeface="Georgia"/>
              <a:ea typeface="Georgia"/>
              <a:cs typeface="Georgia"/>
              <a:sym typeface="Georgia"/>
            </a:endParaRPr>
          </a:p>
        </p:txBody>
      </p:sp>
      <p:pic>
        <p:nvPicPr>
          <p:cNvPr id="184" name="Shape 184"/>
          <p:cNvPicPr preferRelativeResize="0"/>
          <p:nvPr/>
        </p:nvPicPr>
        <p:blipFill rotWithShape="1">
          <a:blip r:embed="rId3">
            <a:alphaModFix/>
          </a:blip>
          <a:srcRect b="1116" l="6479" r="6670" t="4249"/>
          <a:stretch/>
        </p:blipFill>
        <p:spPr>
          <a:xfrm>
            <a:off x="0" y="0"/>
            <a:ext cx="3542435" cy="4994850"/>
          </a:xfrm>
          <a:prstGeom prst="rect">
            <a:avLst/>
          </a:prstGeom>
          <a:noFill/>
          <a:ln>
            <a:noFill/>
          </a:ln>
        </p:spPr>
      </p:pic>
      <p:sp>
        <p:nvSpPr>
          <p:cNvPr id="185" name="Shape 185"/>
          <p:cNvSpPr txBox="1"/>
          <p:nvPr/>
        </p:nvSpPr>
        <p:spPr>
          <a:xfrm>
            <a:off x="3906825" y="4445125"/>
            <a:ext cx="4556100" cy="310500"/>
          </a:xfrm>
          <a:prstGeom prst="rect">
            <a:avLst/>
          </a:prstGeom>
          <a:noFill/>
          <a:ln>
            <a:noFill/>
          </a:ln>
        </p:spPr>
        <p:txBody>
          <a:bodyPr anchorCtr="0" anchor="t" bIns="91425" lIns="91425" rIns="91425" tIns="91425">
            <a:noAutofit/>
          </a:bodyPr>
          <a:lstStyle/>
          <a:p>
            <a:pPr lvl="0" rtl="0" algn="ctr">
              <a:spcBef>
                <a:spcPts val="0"/>
              </a:spcBef>
              <a:buClr>
                <a:schemeClr val="dk1"/>
              </a:buClr>
              <a:buFont typeface="Arial"/>
              <a:buNone/>
            </a:pPr>
            <a:r>
              <a:rPr b="1" lang="en">
                <a:solidFill>
                  <a:srgbClr val="EFEFEF"/>
                </a:solidFill>
                <a:latin typeface="Georgia"/>
                <a:ea typeface="Georgia"/>
                <a:cs typeface="Georgia"/>
                <a:sym typeface="Georgia"/>
              </a:rPr>
              <a:t>Class of 2019    Pathway Selection</a:t>
            </a:r>
          </a:p>
          <a:p>
            <a:pPr lvl="0" algn="ctr">
              <a:spcBef>
                <a:spcPts val="0"/>
              </a:spcBef>
              <a:buNone/>
            </a:pPr>
            <a:r>
              <a:t/>
            </a:r>
            <a:endParaRPr sz="1800">
              <a:solidFill>
                <a:srgbClr val="EFEFEF"/>
              </a:solidFill>
              <a:latin typeface="Georgia"/>
              <a:ea typeface="Georgia"/>
              <a:cs typeface="Georgia"/>
              <a:sym typeface="Georgia"/>
            </a:endParaRPr>
          </a:p>
        </p:txBody>
      </p:sp>
      <p:pic>
        <p:nvPicPr>
          <p:cNvPr id="186" name="Shape 186"/>
          <p:cNvPicPr preferRelativeResize="0"/>
          <p:nvPr/>
        </p:nvPicPr>
        <p:blipFill>
          <a:blip r:embed="rId4">
            <a:alphaModFix/>
          </a:blip>
          <a:stretch>
            <a:fillRect/>
          </a:stretch>
        </p:blipFill>
        <p:spPr>
          <a:xfrm>
            <a:off x="3862537" y="162275"/>
            <a:ext cx="4644674" cy="4036799"/>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0" name="Shape 190"/>
        <p:cNvGrpSpPr/>
        <p:nvPr/>
      </p:nvGrpSpPr>
      <p:grpSpPr>
        <a:xfrm>
          <a:off x="0" y="0"/>
          <a:ext cx="0" cy="0"/>
          <a:chOff x="0" y="0"/>
          <a:chExt cx="0" cy="0"/>
        </a:xfrm>
      </p:grpSpPr>
      <p:sp>
        <p:nvSpPr>
          <p:cNvPr id="191" name="Shape 191"/>
          <p:cNvSpPr txBox="1"/>
          <p:nvPr>
            <p:ph type="title"/>
          </p:nvPr>
        </p:nvSpPr>
        <p:spPr>
          <a:xfrm>
            <a:off x="-22775" y="515401"/>
            <a:ext cx="8229600" cy="606299"/>
          </a:xfrm>
          <a:prstGeom prst="rect">
            <a:avLst/>
          </a:prstGeom>
        </p:spPr>
        <p:txBody>
          <a:bodyPr anchorCtr="0" anchor="b" bIns="91425" lIns="91425" rIns="91425" tIns="91425">
            <a:noAutofit/>
          </a:bodyPr>
          <a:lstStyle/>
          <a:p>
            <a:pPr lvl="0" rtl="0">
              <a:spcBef>
                <a:spcPts val="0"/>
              </a:spcBef>
              <a:buNone/>
            </a:pPr>
            <a:r>
              <a:rPr lang="en" sz="3000"/>
              <a:t>PwC Career Planning and Preparation</a:t>
            </a:r>
          </a:p>
        </p:txBody>
      </p:sp>
      <p:sp>
        <p:nvSpPr>
          <p:cNvPr id="192" name="Shape 192"/>
          <p:cNvSpPr txBox="1"/>
          <p:nvPr/>
        </p:nvSpPr>
        <p:spPr>
          <a:xfrm>
            <a:off x="68300" y="2511699"/>
            <a:ext cx="3947100" cy="1015500"/>
          </a:xfrm>
          <a:prstGeom prst="rect">
            <a:avLst/>
          </a:prstGeom>
          <a:noFill/>
          <a:ln>
            <a:noFill/>
          </a:ln>
        </p:spPr>
        <p:txBody>
          <a:bodyPr anchorCtr="0" anchor="t" bIns="91425" lIns="91425" rIns="91425" tIns="91425">
            <a:noAutofit/>
          </a:bodyPr>
          <a:lstStyle/>
          <a:p>
            <a:pPr lvl="0" rtl="0">
              <a:spcBef>
                <a:spcPts val="0"/>
              </a:spcBef>
              <a:buNone/>
            </a:pPr>
            <a:r>
              <a:rPr lang="en">
                <a:latin typeface="Georgia"/>
                <a:ea typeface="Georgia"/>
                <a:cs typeface="Georgia"/>
                <a:sym typeface="Georgia"/>
              </a:rPr>
              <a:t>Our Accounting students attended 2 workshops on Careers hosted by Peter Nicolas and his team.</a:t>
            </a:r>
          </a:p>
          <a:p>
            <a:pPr lvl="0" rtl="0">
              <a:spcBef>
                <a:spcPts val="0"/>
              </a:spcBef>
              <a:buNone/>
            </a:pPr>
            <a:r>
              <a:t/>
            </a:r>
            <a:endParaRPr>
              <a:latin typeface="Georgia"/>
              <a:ea typeface="Georgia"/>
              <a:cs typeface="Georgia"/>
              <a:sym typeface="Georgia"/>
            </a:endParaRPr>
          </a:p>
          <a:p>
            <a:pPr lvl="0" rtl="0">
              <a:spcBef>
                <a:spcPts val="0"/>
              </a:spcBef>
              <a:buNone/>
            </a:pPr>
            <a:r>
              <a:t/>
            </a:r>
            <a:endParaRPr>
              <a:latin typeface="Georgia"/>
              <a:ea typeface="Georgia"/>
              <a:cs typeface="Georgia"/>
              <a:sym typeface="Georgia"/>
            </a:endParaRPr>
          </a:p>
        </p:txBody>
      </p:sp>
      <p:pic>
        <p:nvPicPr>
          <p:cNvPr id="193" name="Shape 193"/>
          <p:cNvPicPr preferRelativeResize="0"/>
          <p:nvPr/>
        </p:nvPicPr>
        <p:blipFill>
          <a:blip r:embed="rId3">
            <a:alphaModFix/>
          </a:blip>
          <a:stretch>
            <a:fillRect/>
          </a:stretch>
        </p:blipFill>
        <p:spPr>
          <a:xfrm>
            <a:off x="4183700" y="1563850"/>
            <a:ext cx="1407199" cy="1077850"/>
          </a:xfrm>
          <a:prstGeom prst="rect">
            <a:avLst/>
          </a:prstGeom>
          <a:noFill/>
          <a:ln cap="flat" cmpd="sng" w="19050">
            <a:solidFill>
              <a:srgbClr val="E69138"/>
            </a:solidFill>
            <a:prstDash val="solid"/>
            <a:round/>
            <a:headEnd len="med" w="med" type="none"/>
            <a:tailEnd len="med" w="med" type="none"/>
          </a:ln>
        </p:spPr>
      </p:pic>
      <p:pic>
        <p:nvPicPr>
          <p:cNvPr id="194" name="Shape 194"/>
          <p:cNvPicPr preferRelativeResize="0"/>
          <p:nvPr/>
        </p:nvPicPr>
        <p:blipFill>
          <a:blip r:embed="rId4">
            <a:alphaModFix/>
          </a:blip>
          <a:stretch>
            <a:fillRect/>
          </a:stretch>
        </p:blipFill>
        <p:spPr>
          <a:xfrm>
            <a:off x="4015400" y="1563850"/>
            <a:ext cx="4905373" cy="3270249"/>
          </a:xfrm>
          <a:prstGeom prst="rect">
            <a:avLst/>
          </a:prstGeom>
          <a:noFill/>
          <a:ln>
            <a:noFill/>
          </a:ln>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8" name="Shape 198"/>
        <p:cNvGrpSpPr/>
        <p:nvPr/>
      </p:nvGrpSpPr>
      <p:grpSpPr>
        <a:xfrm>
          <a:off x="0" y="0"/>
          <a:ext cx="0" cy="0"/>
          <a:chOff x="0" y="0"/>
          <a:chExt cx="0" cy="0"/>
        </a:xfrm>
      </p:grpSpPr>
      <p:pic>
        <p:nvPicPr>
          <p:cNvPr id="199" name="Shape 199"/>
          <p:cNvPicPr preferRelativeResize="0"/>
          <p:nvPr/>
        </p:nvPicPr>
        <p:blipFill rotWithShape="1">
          <a:blip r:embed="rId3">
            <a:alphaModFix/>
          </a:blip>
          <a:srcRect b="1699" l="4447" r="8353" t="-1700"/>
          <a:stretch/>
        </p:blipFill>
        <p:spPr>
          <a:xfrm>
            <a:off x="5943399" y="67600"/>
            <a:ext cx="3200600" cy="3062726"/>
          </a:xfrm>
          <a:prstGeom prst="rect">
            <a:avLst/>
          </a:prstGeom>
          <a:noFill/>
          <a:ln>
            <a:noFill/>
          </a:ln>
        </p:spPr>
      </p:pic>
      <p:sp>
        <p:nvSpPr>
          <p:cNvPr id="200" name="Shape 200"/>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latin typeface="Georgia"/>
                <a:ea typeface="Georgia"/>
                <a:cs typeface="Georgia"/>
                <a:sym typeface="Georgia"/>
              </a:rPr>
              <a:t>Marketing Pathway</a:t>
            </a:r>
          </a:p>
        </p:txBody>
      </p:sp>
      <p:sp>
        <p:nvSpPr>
          <p:cNvPr id="201" name="Shape 201"/>
          <p:cNvSpPr txBox="1"/>
          <p:nvPr/>
        </p:nvSpPr>
        <p:spPr>
          <a:xfrm>
            <a:off x="216700" y="1151900"/>
            <a:ext cx="8250000" cy="3620700"/>
          </a:xfrm>
          <a:prstGeom prst="rect">
            <a:avLst/>
          </a:prstGeom>
          <a:noFill/>
          <a:ln>
            <a:noFill/>
          </a:ln>
        </p:spPr>
        <p:txBody>
          <a:bodyPr anchorCtr="0" anchor="ctr" bIns="91425" lIns="91425" rIns="91425" tIns="91425">
            <a:noAutofit/>
          </a:bodyPr>
          <a:lstStyle/>
          <a:p>
            <a:pPr lvl="0" rtl="0">
              <a:lnSpc>
                <a:spcPct val="150000"/>
              </a:lnSpc>
              <a:spcBef>
                <a:spcPts val="0"/>
              </a:spcBef>
              <a:buNone/>
            </a:pPr>
            <a:r>
              <a:rPr lang="en" sz="1800">
                <a:solidFill>
                  <a:srgbClr val="434343"/>
                </a:solidFill>
                <a:latin typeface="Georgia"/>
                <a:ea typeface="Georgia"/>
                <a:cs typeface="Georgia"/>
                <a:sym typeface="Georgia"/>
              </a:rPr>
              <a:t>Course offerings include: </a:t>
            </a:r>
          </a:p>
          <a:p>
            <a:pPr indent="-342900" lvl="0" marL="457200" rtl="0">
              <a:lnSpc>
                <a:spcPct val="150000"/>
              </a:lnSpc>
              <a:spcBef>
                <a:spcPts val="0"/>
              </a:spcBef>
              <a:buClr>
                <a:srgbClr val="434343"/>
              </a:buClr>
              <a:buSzPct val="100000"/>
              <a:buFont typeface="Georgia"/>
            </a:pPr>
            <a:r>
              <a:rPr lang="en" sz="1800">
                <a:solidFill>
                  <a:srgbClr val="434343"/>
                </a:solidFill>
                <a:latin typeface="Georgia"/>
                <a:ea typeface="Georgia"/>
                <a:cs typeface="Georgia"/>
                <a:sym typeface="Georgia"/>
              </a:rPr>
              <a:t>Introduction to Marketing</a:t>
            </a:r>
          </a:p>
          <a:p>
            <a:pPr indent="-342900" lvl="0" marL="457200" rtl="0">
              <a:lnSpc>
                <a:spcPct val="150000"/>
              </a:lnSpc>
              <a:spcBef>
                <a:spcPts val="0"/>
              </a:spcBef>
              <a:buClr>
                <a:srgbClr val="434343"/>
              </a:buClr>
              <a:buSzPct val="100000"/>
              <a:buFont typeface="Georgia"/>
            </a:pPr>
            <a:r>
              <a:rPr lang="en" sz="1800">
                <a:solidFill>
                  <a:srgbClr val="434343"/>
                </a:solidFill>
                <a:latin typeface="Georgia"/>
                <a:ea typeface="Georgia"/>
                <a:cs typeface="Georgia"/>
                <a:sym typeface="Georgia"/>
              </a:rPr>
              <a:t>Marketing I</a:t>
            </a:r>
          </a:p>
          <a:p>
            <a:pPr indent="-342900" lvl="0" marL="457200" rtl="0">
              <a:lnSpc>
                <a:spcPct val="150000"/>
              </a:lnSpc>
              <a:spcBef>
                <a:spcPts val="0"/>
              </a:spcBef>
              <a:buClr>
                <a:srgbClr val="434343"/>
              </a:buClr>
              <a:buSzPct val="100000"/>
              <a:buFont typeface="Georgia"/>
            </a:pPr>
            <a:r>
              <a:rPr lang="en" sz="1800">
                <a:solidFill>
                  <a:srgbClr val="434343"/>
                </a:solidFill>
                <a:latin typeface="Georgia"/>
                <a:ea typeface="Georgia"/>
                <a:cs typeface="Georgia"/>
                <a:sym typeface="Georgia"/>
              </a:rPr>
              <a:t>Marketing II/Job Training (SLE)</a:t>
            </a:r>
          </a:p>
          <a:p>
            <a:pPr lvl="0" rtl="0">
              <a:lnSpc>
                <a:spcPct val="150000"/>
              </a:lnSpc>
              <a:spcBef>
                <a:spcPts val="0"/>
              </a:spcBef>
              <a:spcAft>
                <a:spcPts val="1600"/>
              </a:spcAft>
              <a:buNone/>
            </a:pPr>
            <a:r>
              <a:rPr i="1" lang="en" sz="1800">
                <a:solidFill>
                  <a:schemeClr val="dk2"/>
                </a:solidFill>
                <a:latin typeface="Georgia"/>
                <a:ea typeface="Georgia"/>
                <a:cs typeface="Georgia"/>
                <a:sym typeface="Georgia"/>
              </a:rPr>
              <a:t>*End of Program Assessment:  A*S*K Fundamental Marketing Concepts</a:t>
            </a:r>
            <a:br>
              <a:rPr i="1" lang="en" sz="1800">
                <a:solidFill>
                  <a:schemeClr val="dk2"/>
                </a:solidFill>
                <a:latin typeface="Georgia"/>
                <a:ea typeface="Georgia"/>
                <a:cs typeface="Georgia"/>
                <a:sym typeface="Georgia"/>
              </a:rPr>
            </a:br>
            <a:r>
              <a:rPr i="1" lang="en" sz="1800">
                <a:solidFill>
                  <a:schemeClr val="dk2"/>
                </a:solidFill>
                <a:latin typeface="Georgia"/>
                <a:ea typeface="Georgia"/>
                <a:cs typeface="Georgia"/>
                <a:sym typeface="Georgia"/>
              </a:rPr>
              <a:t>*Co Curricular Club: Distributive Education Clubs of America (DECA) *Marketing Application: Bright Knight Cafe</a:t>
            </a:r>
          </a:p>
        </p:txBody>
      </p:sp>
      <p:pic>
        <p:nvPicPr>
          <p:cNvPr id="202" name="Shape 202"/>
          <p:cNvPicPr preferRelativeResize="0"/>
          <p:nvPr/>
        </p:nvPicPr>
        <p:blipFill>
          <a:blip r:embed="rId4">
            <a:alphaModFix/>
          </a:blip>
          <a:stretch>
            <a:fillRect/>
          </a:stretch>
        </p:blipFill>
        <p:spPr>
          <a:xfrm>
            <a:off x="7398550" y="3428875"/>
            <a:ext cx="898376" cy="723024"/>
          </a:xfrm>
          <a:prstGeom prst="rect">
            <a:avLst/>
          </a:prstGeom>
          <a:noFill/>
          <a:ln>
            <a:noFill/>
          </a:ln>
        </p:spPr>
      </p:pic>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6" name="Shape 206"/>
        <p:cNvGrpSpPr/>
        <p:nvPr/>
      </p:nvGrpSpPr>
      <p:grpSpPr>
        <a:xfrm>
          <a:off x="0" y="0"/>
          <a:ext cx="0" cy="0"/>
          <a:chOff x="0" y="0"/>
          <a:chExt cx="0" cy="0"/>
        </a:xfrm>
      </p:grpSpPr>
      <p:sp>
        <p:nvSpPr>
          <p:cNvPr id="207" name="Shape 207"/>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0"/>
              </a:spcBef>
              <a:buNone/>
            </a:pPr>
            <a:r>
              <a:rPr lang="en">
                <a:latin typeface="Georgia"/>
                <a:ea typeface="Georgia"/>
                <a:cs typeface="Georgia"/>
                <a:sym typeface="Georgia"/>
              </a:rPr>
              <a:t>Marketing - Job Training</a:t>
            </a:r>
          </a:p>
        </p:txBody>
      </p:sp>
      <p:pic>
        <p:nvPicPr>
          <p:cNvPr id="208" name="Shape 208"/>
          <p:cNvPicPr preferRelativeResize="0"/>
          <p:nvPr/>
        </p:nvPicPr>
        <p:blipFill>
          <a:blip r:embed="rId4">
            <a:alphaModFix/>
          </a:blip>
          <a:stretch>
            <a:fillRect/>
          </a:stretch>
        </p:blipFill>
        <p:spPr>
          <a:xfrm>
            <a:off x="7773225" y="2716896"/>
            <a:ext cx="1170300" cy="1176800"/>
          </a:xfrm>
          <a:prstGeom prst="rect">
            <a:avLst/>
          </a:prstGeom>
          <a:noFill/>
          <a:ln>
            <a:noFill/>
          </a:ln>
        </p:spPr>
      </p:pic>
      <p:pic>
        <p:nvPicPr>
          <p:cNvPr id="209" name="Shape 209"/>
          <p:cNvPicPr preferRelativeResize="0"/>
          <p:nvPr/>
        </p:nvPicPr>
        <p:blipFill>
          <a:blip r:embed="rId5">
            <a:alphaModFix/>
          </a:blip>
          <a:stretch>
            <a:fillRect/>
          </a:stretch>
        </p:blipFill>
        <p:spPr>
          <a:xfrm>
            <a:off x="6819800" y="1180646"/>
            <a:ext cx="1382056" cy="1349150"/>
          </a:xfrm>
          <a:prstGeom prst="rect">
            <a:avLst/>
          </a:prstGeom>
          <a:noFill/>
          <a:ln>
            <a:noFill/>
          </a:ln>
        </p:spPr>
      </p:pic>
      <p:pic>
        <p:nvPicPr>
          <p:cNvPr id="210" name="Shape 210"/>
          <p:cNvPicPr preferRelativeResize="0"/>
          <p:nvPr/>
        </p:nvPicPr>
        <p:blipFill>
          <a:blip r:embed="rId6">
            <a:alphaModFix/>
          </a:blip>
          <a:stretch>
            <a:fillRect/>
          </a:stretch>
        </p:blipFill>
        <p:spPr>
          <a:xfrm>
            <a:off x="4868898" y="2238753"/>
            <a:ext cx="1867250" cy="1554146"/>
          </a:xfrm>
          <a:prstGeom prst="rect">
            <a:avLst/>
          </a:prstGeom>
          <a:noFill/>
          <a:ln>
            <a:noFill/>
          </a:ln>
        </p:spPr>
      </p:pic>
      <p:pic>
        <p:nvPicPr>
          <p:cNvPr id="211" name="Shape 211"/>
          <p:cNvPicPr preferRelativeResize="0"/>
          <p:nvPr/>
        </p:nvPicPr>
        <p:blipFill>
          <a:blip r:embed="rId7">
            <a:alphaModFix/>
          </a:blip>
          <a:stretch>
            <a:fillRect/>
          </a:stretch>
        </p:blipFill>
        <p:spPr>
          <a:xfrm>
            <a:off x="4676862" y="411225"/>
            <a:ext cx="1971675" cy="1295400"/>
          </a:xfrm>
          <a:prstGeom prst="rect">
            <a:avLst/>
          </a:prstGeom>
          <a:noFill/>
          <a:ln>
            <a:noFill/>
          </a:ln>
        </p:spPr>
      </p:pic>
      <p:pic>
        <p:nvPicPr>
          <p:cNvPr id="212" name="Shape 212"/>
          <p:cNvPicPr preferRelativeResize="0"/>
          <p:nvPr/>
        </p:nvPicPr>
        <p:blipFill>
          <a:blip r:embed="rId8">
            <a:alphaModFix/>
          </a:blip>
          <a:stretch>
            <a:fillRect/>
          </a:stretch>
        </p:blipFill>
        <p:spPr>
          <a:xfrm>
            <a:off x="244723" y="1180648"/>
            <a:ext cx="1971674" cy="3869102"/>
          </a:xfrm>
          <a:prstGeom prst="rect">
            <a:avLst/>
          </a:prstGeom>
          <a:noFill/>
          <a:ln>
            <a:noFill/>
          </a:ln>
        </p:spPr>
      </p:pic>
      <p:pic>
        <p:nvPicPr>
          <p:cNvPr id="213" name="Shape 213"/>
          <p:cNvPicPr preferRelativeResize="0"/>
          <p:nvPr/>
        </p:nvPicPr>
        <p:blipFill>
          <a:blip r:embed="rId9">
            <a:alphaModFix/>
          </a:blip>
          <a:stretch>
            <a:fillRect/>
          </a:stretch>
        </p:blipFill>
        <p:spPr>
          <a:xfrm>
            <a:off x="1872187" y="1235900"/>
            <a:ext cx="2390775" cy="838200"/>
          </a:xfrm>
          <a:prstGeom prst="rect">
            <a:avLst/>
          </a:prstGeom>
          <a:noFill/>
          <a:ln>
            <a:noFill/>
          </a:ln>
        </p:spPr>
      </p:pic>
      <p:pic>
        <p:nvPicPr>
          <p:cNvPr id="214" name="Shape 214"/>
          <p:cNvPicPr preferRelativeResize="0"/>
          <p:nvPr/>
        </p:nvPicPr>
        <p:blipFill>
          <a:blip r:embed="rId10">
            <a:alphaModFix/>
          </a:blip>
          <a:stretch>
            <a:fillRect/>
          </a:stretch>
        </p:blipFill>
        <p:spPr>
          <a:xfrm>
            <a:off x="4389971" y="3848096"/>
            <a:ext cx="1281395" cy="1295400"/>
          </a:xfrm>
          <a:prstGeom prst="rect">
            <a:avLst/>
          </a:prstGeom>
          <a:noFill/>
          <a:ln>
            <a:noFill/>
          </a:ln>
        </p:spPr>
      </p:pic>
      <p:pic>
        <p:nvPicPr>
          <p:cNvPr id="215" name="Shape 215"/>
          <p:cNvPicPr preferRelativeResize="0"/>
          <p:nvPr/>
        </p:nvPicPr>
        <p:blipFill>
          <a:blip r:embed="rId11">
            <a:alphaModFix/>
          </a:blip>
          <a:stretch>
            <a:fillRect/>
          </a:stretch>
        </p:blipFill>
        <p:spPr>
          <a:xfrm>
            <a:off x="2682208" y="2008270"/>
            <a:ext cx="1867249" cy="1530020"/>
          </a:xfrm>
          <a:prstGeom prst="rect">
            <a:avLst/>
          </a:prstGeom>
          <a:noFill/>
          <a:ln>
            <a:noFill/>
          </a:ln>
        </p:spPr>
      </p:pic>
      <p:pic>
        <p:nvPicPr>
          <p:cNvPr id="216" name="Shape 216"/>
          <p:cNvPicPr preferRelativeResize="0"/>
          <p:nvPr/>
        </p:nvPicPr>
        <p:blipFill>
          <a:blip r:embed="rId12">
            <a:alphaModFix/>
          </a:blip>
          <a:stretch>
            <a:fillRect/>
          </a:stretch>
        </p:blipFill>
        <p:spPr>
          <a:xfrm>
            <a:off x="6819794" y="4234475"/>
            <a:ext cx="1780600" cy="909024"/>
          </a:xfrm>
          <a:prstGeom prst="rect">
            <a:avLst/>
          </a:prstGeom>
          <a:noFill/>
          <a:ln>
            <a:noFill/>
          </a:ln>
        </p:spPr>
      </p:pic>
      <p:pic>
        <p:nvPicPr>
          <p:cNvPr id="217" name="Shape 217"/>
          <p:cNvPicPr preferRelativeResize="0"/>
          <p:nvPr/>
        </p:nvPicPr>
        <p:blipFill>
          <a:blip r:embed="rId13">
            <a:alphaModFix/>
          </a:blip>
          <a:stretch>
            <a:fillRect/>
          </a:stretch>
        </p:blipFill>
        <p:spPr>
          <a:xfrm>
            <a:off x="2292625" y="3538298"/>
            <a:ext cx="1665042" cy="1295400"/>
          </a:xfrm>
          <a:prstGeom prst="rect">
            <a:avLst/>
          </a:prstGeom>
          <a:noFill/>
          <a:ln>
            <a:noFill/>
          </a:ln>
        </p:spPr>
      </p:pic>
      <p:pic>
        <p:nvPicPr>
          <p:cNvPr id="218" name="Shape 218"/>
          <p:cNvPicPr preferRelativeResize="0"/>
          <p:nvPr/>
        </p:nvPicPr>
        <p:blipFill>
          <a:blip r:embed="rId14">
            <a:alphaModFix/>
          </a:blip>
          <a:stretch>
            <a:fillRect/>
          </a:stretch>
        </p:blipFill>
        <p:spPr>
          <a:xfrm>
            <a:off x="6897650" y="155350"/>
            <a:ext cx="2133600" cy="838200"/>
          </a:xfrm>
          <a:prstGeom prst="rect">
            <a:avLst/>
          </a:prstGeom>
          <a:noFill/>
          <a:ln>
            <a:noFill/>
          </a:ln>
        </p:spPr>
      </p:pic>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2" name="Shape 222"/>
        <p:cNvGrpSpPr/>
        <p:nvPr/>
      </p:nvGrpSpPr>
      <p:grpSpPr>
        <a:xfrm>
          <a:off x="0" y="0"/>
          <a:ext cx="0" cy="0"/>
          <a:chOff x="0" y="0"/>
          <a:chExt cx="0" cy="0"/>
        </a:xfrm>
      </p:grpSpPr>
      <p:sp>
        <p:nvSpPr>
          <p:cNvPr id="223" name="Shape 223"/>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0"/>
              </a:spcBef>
              <a:buNone/>
            </a:pPr>
            <a:r>
              <a:rPr lang="en">
                <a:latin typeface="Georgia"/>
                <a:ea typeface="Georgia"/>
                <a:cs typeface="Georgia"/>
                <a:sym typeface="Georgia"/>
              </a:rPr>
              <a:t>Marketing - Job Training - Lessons Learned</a:t>
            </a:r>
          </a:p>
        </p:txBody>
      </p:sp>
      <p:sp>
        <p:nvSpPr>
          <p:cNvPr id="224" name="Shape 224"/>
          <p:cNvSpPr txBox="1"/>
          <p:nvPr/>
        </p:nvSpPr>
        <p:spPr>
          <a:xfrm>
            <a:off x="216700" y="1151900"/>
            <a:ext cx="7597200" cy="3391800"/>
          </a:xfrm>
          <a:prstGeom prst="rect">
            <a:avLst/>
          </a:prstGeom>
          <a:noFill/>
          <a:ln>
            <a:noFill/>
          </a:ln>
        </p:spPr>
        <p:txBody>
          <a:bodyPr anchorCtr="0" anchor="ctr" bIns="91425" lIns="91425" rIns="91425" tIns="91425">
            <a:noAutofit/>
          </a:bodyPr>
          <a:lstStyle/>
          <a:p>
            <a:pPr lvl="0" rtl="0">
              <a:lnSpc>
                <a:spcPct val="150000"/>
              </a:lnSpc>
              <a:spcBef>
                <a:spcPts val="0"/>
              </a:spcBef>
              <a:buNone/>
            </a:pPr>
            <a:r>
              <a:rPr i="1" lang="en" sz="1800">
                <a:solidFill>
                  <a:srgbClr val="383D48"/>
                </a:solidFill>
                <a:highlight>
                  <a:srgbClr val="F8F9FA"/>
                </a:highlight>
                <a:latin typeface="Times New Roman"/>
                <a:ea typeface="Times New Roman"/>
                <a:cs typeface="Times New Roman"/>
                <a:sym typeface="Times New Roman"/>
              </a:rPr>
              <a:t>“</a:t>
            </a:r>
            <a:r>
              <a:rPr i="1" lang="en" sz="1800">
                <a:solidFill>
                  <a:srgbClr val="383D48"/>
                </a:solidFill>
                <a:highlight>
                  <a:srgbClr val="F8F9FA"/>
                </a:highlight>
                <a:latin typeface="Times New Roman"/>
                <a:ea typeface="Times New Roman"/>
                <a:cs typeface="Times New Roman"/>
                <a:sym typeface="Times New Roman"/>
              </a:rPr>
              <a:t>I learned interviewing skills, how to set goals, how to be patient, be mature . . . and how to juggle a job and school.”</a:t>
            </a:r>
          </a:p>
          <a:p>
            <a:pPr lvl="0" rtl="0">
              <a:lnSpc>
                <a:spcPct val="150000"/>
              </a:lnSpc>
              <a:spcBef>
                <a:spcPts val="0"/>
              </a:spcBef>
              <a:buNone/>
            </a:pPr>
            <a:r>
              <a:t/>
            </a:r>
            <a:endParaRPr sz="1800">
              <a:solidFill>
                <a:srgbClr val="383D48"/>
              </a:solidFill>
              <a:highlight>
                <a:srgbClr val="F8F9FA"/>
              </a:highlight>
              <a:latin typeface="Times New Roman"/>
              <a:ea typeface="Times New Roman"/>
              <a:cs typeface="Times New Roman"/>
              <a:sym typeface="Times New Roman"/>
            </a:endParaRPr>
          </a:p>
          <a:p>
            <a:pPr lvl="0" rtl="0">
              <a:lnSpc>
                <a:spcPct val="150000"/>
              </a:lnSpc>
              <a:spcBef>
                <a:spcPts val="0"/>
              </a:spcBef>
              <a:buNone/>
            </a:pPr>
            <a:r>
              <a:rPr i="1" lang="en" sz="1800">
                <a:solidFill>
                  <a:srgbClr val="383D48"/>
                </a:solidFill>
                <a:highlight>
                  <a:srgbClr val="F8F9FA"/>
                </a:highlight>
                <a:latin typeface="Times New Roman"/>
                <a:ea typeface="Times New Roman"/>
                <a:cs typeface="Times New Roman"/>
                <a:sym typeface="Times New Roman"/>
              </a:rPr>
              <a:t>“I learned a lot about customer service at my job. I also learned about dealing with money and being faster at doing calculations.”</a:t>
            </a:r>
          </a:p>
          <a:p>
            <a:pPr lvl="0" rtl="0">
              <a:lnSpc>
                <a:spcPct val="150000"/>
              </a:lnSpc>
              <a:spcBef>
                <a:spcPts val="0"/>
              </a:spcBef>
              <a:buNone/>
            </a:pPr>
            <a:r>
              <a:t/>
            </a:r>
            <a:endParaRPr i="1" sz="1800">
              <a:solidFill>
                <a:srgbClr val="383D48"/>
              </a:solidFill>
              <a:highlight>
                <a:srgbClr val="F8F9FA"/>
              </a:highlight>
              <a:latin typeface="Times New Roman"/>
              <a:ea typeface="Times New Roman"/>
              <a:cs typeface="Times New Roman"/>
              <a:sym typeface="Times New Roman"/>
            </a:endParaRPr>
          </a:p>
          <a:p>
            <a:pPr lvl="0" rtl="0">
              <a:lnSpc>
                <a:spcPct val="150000"/>
              </a:lnSpc>
              <a:spcBef>
                <a:spcPts val="0"/>
              </a:spcBef>
              <a:buNone/>
            </a:pPr>
            <a:r>
              <a:rPr i="1" lang="en" sz="1800">
                <a:solidFill>
                  <a:srgbClr val="383D48"/>
                </a:solidFill>
                <a:highlight>
                  <a:srgbClr val="F8F9FA"/>
                </a:highlight>
                <a:latin typeface="Times New Roman"/>
                <a:ea typeface="Times New Roman"/>
                <a:cs typeface="Times New Roman"/>
                <a:sym typeface="Times New Roman"/>
              </a:rPr>
              <a:t>“I have learned that being responsible for your actions is a big part of being on your own.”</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8" name="Shape 228"/>
        <p:cNvGrpSpPr/>
        <p:nvPr/>
      </p:nvGrpSpPr>
      <p:grpSpPr>
        <a:xfrm>
          <a:off x="0" y="0"/>
          <a:ext cx="0" cy="0"/>
          <a:chOff x="0" y="0"/>
          <a:chExt cx="0" cy="0"/>
        </a:xfrm>
      </p:grpSpPr>
      <p:sp>
        <p:nvSpPr>
          <p:cNvPr id="229" name="Shape 229"/>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spcBef>
                <a:spcPts val="0"/>
              </a:spcBef>
              <a:buNone/>
            </a:pPr>
            <a:r>
              <a:rPr lang="en">
                <a:latin typeface="Georgia"/>
                <a:ea typeface="Georgia"/>
                <a:cs typeface="Georgia"/>
                <a:sym typeface="Georgia"/>
              </a:rPr>
              <a:t>Bright Knight Cafe - Marketing Implementation</a:t>
            </a:r>
          </a:p>
        </p:txBody>
      </p:sp>
      <p:sp>
        <p:nvSpPr>
          <p:cNvPr id="230" name="Shape 230"/>
          <p:cNvSpPr txBox="1"/>
          <p:nvPr>
            <p:ph idx="1" type="body"/>
          </p:nvPr>
        </p:nvSpPr>
        <p:spPr>
          <a:xfrm>
            <a:off x="5023775" y="1017725"/>
            <a:ext cx="3887400" cy="698700"/>
          </a:xfrm>
          <a:prstGeom prst="rect">
            <a:avLst/>
          </a:prstGeom>
        </p:spPr>
        <p:txBody>
          <a:bodyPr anchorCtr="0" anchor="t" bIns="91425" lIns="91425" rIns="91425" tIns="91425">
            <a:noAutofit/>
          </a:bodyPr>
          <a:lstStyle/>
          <a:p>
            <a:pPr indent="-228600" lvl="0" marL="457200" rtl="0">
              <a:spcBef>
                <a:spcPts val="0"/>
              </a:spcBef>
              <a:buClr>
                <a:srgbClr val="434343"/>
              </a:buClr>
              <a:buFont typeface="Calibri"/>
            </a:pPr>
            <a:r>
              <a:rPr lang="en">
                <a:solidFill>
                  <a:srgbClr val="434343"/>
                </a:solidFill>
                <a:latin typeface="Calibri"/>
                <a:ea typeface="Calibri"/>
                <a:cs typeface="Calibri"/>
                <a:sym typeface="Calibri"/>
              </a:rPr>
              <a:t>Provides uniforms, school supplies and healthy snacks </a:t>
            </a:r>
          </a:p>
          <a:p>
            <a:pPr indent="-228600" lvl="0" marL="457200" rtl="0">
              <a:spcBef>
                <a:spcPts val="0"/>
              </a:spcBef>
              <a:buClr>
                <a:srgbClr val="434343"/>
              </a:buClr>
              <a:buFont typeface="Calibri"/>
            </a:pPr>
            <a:r>
              <a:rPr lang="en">
                <a:solidFill>
                  <a:srgbClr val="434343"/>
                </a:solidFill>
                <a:latin typeface="Calibri"/>
                <a:ea typeface="Calibri"/>
                <a:cs typeface="Calibri"/>
                <a:sym typeface="Calibri"/>
              </a:rPr>
              <a:t>Promote healthy lifestyle related to diet, exercise and sleeping</a:t>
            </a:r>
          </a:p>
          <a:p>
            <a:pPr indent="-228600" lvl="0" marL="457200" rtl="0">
              <a:spcBef>
                <a:spcPts val="0"/>
              </a:spcBef>
              <a:buClr>
                <a:srgbClr val="434343"/>
              </a:buClr>
              <a:buFont typeface="Calibri"/>
            </a:pPr>
            <a:r>
              <a:rPr lang="en">
                <a:solidFill>
                  <a:srgbClr val="434343"/>
                </a:solidFill>
                <a:latin typeface="Calibri"/>
                <a:ea typeface="Calibri"/>
                <a:cs typeface="Calibri"/>
                <a:sym typeface="Calibri"/>
              </a:rPr>
              <a:t>Serves as working experience for students in Job Training Program</a:t>
            </a:r>
          </a:p>
          <a:p>
            <a:pPr indent="-228600" lvl="0" marL="457200" rtl="0">
              <a:spcBef>
                <a:spcPts val="0"/>
              </a:spcBef>
              <a:buClr>
                <a:srgbClr val="434343"/>
              </a:buClr>
              <a:buFont typeface="Calibri"/>
            </a:pPr>
            <a:r>
              <a:rPr lang="en">
                <a:solidFill>
                  <a:srgbClr val="434343"/>
                </a:solidFill>
                <a:latin typeface="Calibri"/>
                <a:ea typeface="Calibri"/>
                <a:cs typeface="Calibri"/>
                <a:sym typeface="Calibri"/>
              </a:rPr>
              <a:t>In transition to become a DECA certified School Based Enterprise </a:t>
            </a:r>
          </a:p>
          <a:p>
            <a:pPr indent="-228600" lvl="0" marL="457200" rtl="0">
              <a:spcBef>
                <a:spcPts val="0"/>
              </a:spcBef>
              <a:buClr>
                <a:srgbClr val="434343"/>
              </a:buClr>
              <a:buFont typeface="Calibri"/>
            </a:pPr>
            <a:r>
              <a:rPr lang="en">
                <a:solidFill>
                  <a:srgbClr val="434343"/>
                </a:solidFill>
                <a:latin typeface="Calibri"/>
                <a:ea typeface="Calibri"/>
                <a:cs typeface="Calibri"/>
                <a:sym typeface="Calibri"/>
              </a:rPr>
              <a:t>Marketing Students conduct Market Research, Launch New Products, Practice Effective Customer Service and Promote the cafe and build an online presence </a:t>
            </a:r>
          </a:p>
        </p:txBody>
      </p:sp>
      <p:sp>
        <p:nvSpPr>
          <p:cNvPr id="231" name="Shape 231"/>
          <p:cNvSpPr txBox="1"/>
          <p:nvPr/>
        </p:nvSpPr>
        <p:spPr>
          <a:xfrm>
            <a:off x="502450" y="4784350"/>
            <a:ext cx="2663100" cy="404700"/>
          </a:xfrm>
          <a:prstGeom prst="rect">
            <a:avLst/>
          </a:prstGeom>
          <a:noFill/>
          <a:ln>
            <a:noFill/>
          </a:ln>
        </p:spPr>
        <p:txBody>
          <a:bodyPr anchorCtr="0" anchor="t" bIns="91425" lIns="91425" rIns="91425" tIns="91425">
            <a:noAutofit/>
          </a:bodyPr>
          <a:lstStyle/>
          <a:p>
            <a:pPr lvl="0" rtl="0">
              <a:spcBef>
                <a:spcPts val="0"/>
              </a:spcBef>
              <a:buNone/>
            </a:pPr>
            <a:r>
              <a:rPr i="1" lang="en" sz="900"/>
              <a:t>Grand Opening Oct 28th, 2015</a:t>
            </a:r>
          </a:p>
        </p:txBody>
      </p:sp>
      <p:pic>
        <p:nvPicPr>
          <p:cNvPr id="232" name="Shape 232"/>
          <p:cNvPicPr preferRelativeResize="0"/>
          <p:nvPr/>
        </p:nvPicPr>
        <p:blipFill>
          <a:blip r:embed="rId3">
            <a:alphaModFix/>
          </a:blip>
          <a:stretch>
            <a:fillRect/>
          </a:stretch>
        </p:blipFill>
        <p:spPr>
          <a:xfrm>
            <a:off x="311697" y="1017725"/>
            <a:ext cx="4633089" cy="3641550"/>
          </a:xfrm>
          <a:prstGeom prst="rect">
            <a:avLst/>
          </a:prstGeom>
          <a:noFill/>
          <a:ln>
            <a:noFill/>
          </a:ln>
        </p:spPr>
      </p:pic>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6" name="Shape 236"/>
        <p:cNvGrpSpPr/>
        <p:nvPr/>
      </p:nvGrpSpPr>
      <p:grpSpPr>
        <a:xfrm>
          <a:off x="0" y="0"/>
          <a:ext cx="0" cy="0"/>
          <a:chOff x="0" y="0"/>
          <a:chExt cx="0" cy="0"/>
        </a:xfrm>
      </p:grpSpPr>
      <p:sp>
        <p:nvSpPr>
          <p:cNvPr id="237" name="Shape 237"/>
          <p:cNvSpPr txBox="1"/>
          <p:nvPr>
            <p:ph type="title"/>
          </p:nvPr>
        </p:nvSpPr>
        <p:spPr>
          <a:xfrm>
            <a:off x="311700" y="445025"/>
            <a:ext cx="8520599" cy="648000"/>
          </a:xfrm>
          <a:prstGeom prst="rect">
            <a:avLst/>
          </a:prstGeom>
        </p:spPr>
        <p:txBody>
          <a:bodyPr anchorCtr="0" anchor="t" bIns="91425" lIns="91425" rIns="91425" tIns="91425">
            <a:noAutofit/>
          </a:bodyPr>
          <a:lstStyle/>
          <a:p>
            <a:pPr lvl="0" rtl="0">
              <a:spcBef>
                <a:spcPts val="0"/>
              </a:spcBef>
              <a:buNone/>
            </a:pPr>
            <a:r>
              <a:rPr lang="en">
                <a:latin typeface="Georgia"/>
                <a:ea typeface="Georgia"/>
                <a:cs typeface="Georgia"/>
                <a:sym typeface="Georgia"/>
              </a:rPr>
              <a:t>Banking, Finance, and Accounting</a:t>
            </a:r>
          </a:p>
        </p:txBody>
      </p:sp>
      <p:pic>
        <p:nvPicPr>
          <p:cNvPr id="238" name="Shape 238"/>
          <p:cNvPicPr preferRelativeResize="0"/>
          <p:nvPr/>
        </p:nvPicPr>
        <p:blipFill rotWithShape="1">
          <a:blip r:embed="rId3">
            <a:alphaModFix/>
          </a:blip>
          <a:srcRect b="0" l="0" r="0" t="0"/>
          <a:stretch/>
        </p:blipFill>
        <p:spPr>
          <a:xfrm>
            <a:off x="311699" y="1334773"/>
            <a:ext cx="2590199" cy="3453600"/>
          </a:xfrm>
          <a:prstGeom prst="rect">
            <a:avLst/>
          </a:prstGeom>
          <a:noFill/>
          <a:ln>
            <a:noFill/>
          </a:ln>
        </p:spPr>
      </p:pic>
      <p:pic>
        <p:nvPicPr>
          <p:cNvPr id="239" name="Shape 239"/>
          <p:cNvPicPr preferRelativeResize="0"/>
          <p:nvPr/>
        </p:nvPicPr>
        <p:blipFill rotWithShape="1">
          <a:blip r:embed="rId4">
            <a:alphaModFix/>
          </a:blip>
          <a:srcRect b="0" l="0" r="0" t="0"/>
          <a:stretch/>
        </p:blipFill>
        <p:spPr>
          <a:xfrm>
            <a:off x="6098549" y="4223150"/>
            <a:ext cx="2681999" cy="461399"/>
          </a:xfrm>
          <a:prstGeom prst="rect">
            <a:avLst/>
          </a:prstGeom>
          <a:noFill/>
          <a:ln>
            <a:noFill/>
          </a:ln>
        </p:spPr>
      </p:pic>
      <p:sp>
        <p:nvSpPr>
          <p:cNvPr id="240" name="Shape 240"/>
          <p:cNvSpPr txBox="1"/>
          <p:nvPr/>
        </p:nvSpPr>
        <p:spPr>
          <a:xfrm>
            <a:off x="3241975" y="1223150"/>
            <a:ext cx="5011500" cy="3000000"/>
          </a:xfrm>
          <a:prstGeom prst="rect">
            <a:avLst/>
          </a:prstGeom>
          <a:noFill/>
          <a:ln>
            <a:noFill/>
          </a:ln>
        </p:spPr>
        <p:txBody>
          <a:bodyPr anchorCtr="0" anchor="ctr" bIns="91425" lIns="91425" rIns="91425" tIns="91425">
            <a:noAutofit/>
          </a:bodyPr>
          <a:lstStyle/>
          <a:p>
            <a:pPr lvl="0" rtl="0">
              <a:lnSpc>
                <a:spcPct val="150000"/>
              </a:lnSpc>
              <a:spcBef>
                <a:spcPts val="0"/>
              </a:spcBef>
              <a:buNone/>
            </a:pPr>
            <a:r>
              <a:rPr lang="en" sz="1800">
                <a:solidFill>
                  <a:srgbClr val="434343"/>
                </a:solidFill>
                <a:latin typeface="Georgia"/>
                <a:ea typeface="Georgia"/>
                <a:cs typeface="Georgia"/>
                <a:sym typeface="Georgia"/>
              </a:rPr>
              <a:t>Course offerings include: </a:t>
            </a:r>
          </a:p>
          <a:p>
            <a:pPr indent="-342900" lvl="0" marL="457200" rtl="0">
              <a:lnSpc>
                <a:spcPct val="150000"/>
              </a:lnSpc>
              <a:spcBef>
                <a:spcPts val="0"/>
              </a:spcBef>
              <a:buClr>
                <a:srgbClr val="434343"/>
              </a:buClr>
              <a:buSzPct val="100000"/>
              <a:buFont typeface="Georgia"/>
            </a:pPr>
            <a:r>
              <a:rPr lang="en" sz="1800">
                <a:solidFill>
                  <a:srgbClr val="434343"/>
                </a:solidFill>
                <a:latin typeface="Georgia"/>
                <a:ea typeface="Georgia"/>
                <a:cs typeface="Georgia"/>
                <a:sym typeface="Georgia"/>
              </a:rPr>
              <a:t>Banking and Finance</a:t>
            </a:r>
          </a:p>
          <a:p>
            <a:pPr indent="-342900" lvl="0" marL="457200" rtl="0">
              <a:lnSpc>
                <a:spcPct val="150000"/>
              </a:lnSpc>
              <a:spcBef>
                <a:spcPts val="0"/>
              </a:spcBef>
              <a:buClr>
                <a:srgbClr val="434343"/>
              </a:buClr>
              <a:buSzPct val="100000"/>
              <a:buFont typeface="Georgia"/>
            </a:pPr>
            <a:r>
              <a:rPr lang="en" sz="1800">
                <a:solidFill>
                  <a:srgbClr val="434343"/>
                </a:solidFill>
                <a:latin typeface="Georgia"/>
                <a:ea typeface="Georgia"/>
                <a:cs typeface="Georgia"/>
                <a:sym typeface="Georgia"/>
              </a:rPr>
              <a:t>Accounting I</a:t>
            </a:r>
          </a:p>
          <a:p>
            <a:pPr indent="-342900" lvl="0" marL="457200" rtl="0">
              <a:lnSpc>
                <a:spcPct val="150000"/>
              </a:lnSpc>
              <a:spcBef>
                <a:spcPts val="0"/>
              </a:spcBef>
              <a:buClr>
                <a:srgbClr val="434343"/>
              </a:buClr>
              <a:buSzPct val="100000"/>
              <a:buFont typeface="Georgia"/>
            </a:pPr>
            <a:r>
              <a:rPr lang="en" sz="1800">
                <a:solidFill>
                  <a:srgbClr val="434343"/>
                </a:solidFill>
                <a:latin typeface="Georgia"/>
                <a:ea typeface="Georgia"/>
                <a:cs typeface="Georgia"/>
                <a:sym typeface="Georgia"/>
              </a:rPr>
              <a:t>Accounting II</a:t>
            </a:r>
          </a:p>
          <a:p>
            <a:pPr indent="-342900" lvl="0" marL="457200" rtl="0">
              <a:lnSpc>
                <a:spcPct val="150000"/>
              </a:lnSpc>
              <a:spcBef>
                <a:spcPts val="0"/>
              </a:spcBef>
              <a:buClr>
                <a:srgbClr val="434343"/>
              </a:buClr>
              <a:buSzPct val="100000"/>
              <a:buFont typeface="Georgia"/>
            </a:pPr>
            <a:r>
              <a:rPr lang="en" sz="1800">
                <a:solidFill>
                  <a:srgbClr val="434343"/>
                </a:solidFill>
                <a:latin typeface="Georgia"/>
                <a:ea typeface="Georgia"/>
                <a:cs typeface="Georgia"/>
                <a:sym typeface="Georgia"/>
              </a:rPr>
              <a:t>CASTLE Internship</a:t>
            </a:r>
          </a:p>
          <a:p>
            <a:pPr lvl="0" rtl="0">
              <a:lnSpc>
                <a:spcPct val="115000"/>
              </a:lnSpc>
              <a:spcBef>
                <a:spcPts val="0"/>
              </a:spcBef>
              <a:spcAft>
                <a:spcPts val="1600"/>
              </a:spcAft>
              <a:buNone/>
            </a:pPr>
            <a:r>
              <a:rPr i="1" lang="en" sz="1800">
                <a:solidFill>
                  <a:schemeClr val="dk2"/>
                </a:solidFill>
                <a:latin typeface="Georgia"/>
                <a:ea typeface="Georgia"/>
                <a:cs typeface="Georgia"/>
                <a:sym typeface="Georgia"/>
              </a:rPr>
              <a:t>Quickbooks Certification</a:t>
            </a:r>
            <a:br>
              <a:rPr i="1" lang="en" sz="1800">
                <a:solidFill>
                  <a:schemeClr val="dk2"/>
                </a:solidFill>
                <a:latin typeface="Georgia"/>
                <a:ea typeface="Georgia"/>
                <a:cs typeface="Georgia"/>
                <a:sym typeface="Georgia"/>
              </a:rPr>
            </a:br>
            <a:r>
              <a:rPr i="1" lang="en" sz="1800">
                <a:solidFill>
                  <a:schemeClr val="dk2"/>
                </a:solidFill>
                <a:latin typeface="Georgia"/>
                <a:ea typeface="Georgia"/>
                <a:cs typeface="Georgia"/>
                <a:sym typeface="Georgia"/>
              </a:rPr>
              <a:t>Castle Internship Program - NJFCU</a:t>
            </a: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accent2"/>
        </a:solidFill>
      </p:bgPr>
    </p:bg>
    <p:spTree>
      <p:nvGrpSpPr>
        <p:cNvPr id="244" name="Shape 244"/>
        <p:cNvGrpSpPr/>
        <p:nvPr/>
      </p:nvGrpSpPr>
      <p:grpSpPr>
        <a:xfrm>
          <a:off x="0" y="0"/>
          <a:ext cx="0" cy="0"/>
          <a:chOff x="0" y="0"/>
          <a:chExt cx="0" cy="0"/>
        </a:xfrm>
      </p:grpSpPr>
      <p:pic>
        <p:nvPicPr>
          <p:cNvPr id="245" name="Shape 245"/>
          <p:cNvPicPr preferRelativeResize="0"/>
          <p:nvPr/>
        </p:nvPicPr>
        <p:blipFill>
          <a:blip r:embed="rId3">
            <a:alphaModFix/>
          </a:blip>
          <a:stretch>
            <a:fillRect/>
          </a:stretch>
        </p:blipFill>
        <p:spPr>
          <a:xfrm>
            <a:off x="2584738" y="0"/>
            <a:ext cx="3974521" cy="5143498"/>
          </a:xfrm>
          <a:prstGeom prst="rect">
            <a:avLst/>
          </a:prstGeom>
          <a:noFill/>
          <a:ln>
            <a:noFill/>
          </a:ln>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9" name="Shape 249"/>
        <p:cNvGrpSpPr/>
        <p:nvPr/>
      </p:nvGrpSpPr>
      <p:grpSpPr>
        <a:xfrm>
          <a:off x="0" y="0"/>
          <a:ext cx="0" cy="0"/>
          <a:chOff x="0" y="0"/>
          <a:chExt cx="0" cy="0"/>
        </a:xfrm>
      </p:grpSpPr>
      <p:sp>
        <p:nvSpPr>
          <p:cNvPr id="250" name="Shape 250"/>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
                <a:latin typeface="Georgia"/>
                <a:ea typeface="Georgia"/>
                <a:cs typeface="Georgia"/>
                <a:sym typeface="Georgia"/>
              </a:rPr>
              <a:t>Information Technology Applications</a:t>
            </a:r>
          </a:p>
          <a:p>
            <a:pPr lvl="0">
              <a:spcBef>
                <a:spcPts val="0"/>
              </a:spcBef>
              <a:buNone/>
            </a:pPr>
            <a:r>
              <a:t/>
            </a:r>
            <a:endParaRPr>
              <a:latin typeface="Georgia"/>
              <a:ea typeface="Georgia"/>
              <a:cs typeface="Georgia"/>
              <a:sym typeface="Georgia"/>
            </a:endParaRPr>
          </a:p>
        </p:txBody>
      </p:sp>
      <p:sp>
        <p:nvSpPr>
          <p:cNvPr id="251" name="Shape 251"/>
          <p:cNvSpPr txBox="1"/>
          <p:nvPr>
            <p:ph idx="1" type="body"/>
          </p:nvPr>
        </p:nvSpPr>
        <p:spPr>
          <a:xfrm>
            <a:off x="311700" y="1152475"/>
            <a:ext cx="6718500" cy="3367200"/>
          </a:xfrm>
          <a:prstGeom prst="rect">
            <a:avLst/>
          </a:prstGeom>
        </p:spPr>
        <p:txBody>
          <a:bodyPr anchorCtr="0" anchor="t" bIns="91425" lIns="91425" rIns="91425" tIns="91425">
            <a:noAutofit/>
          </a:bodyPr>
          <a:lstStyle/>
          <a:p>
            <a:pPr lvl="0" rtl="0">
              <a:lnSpc>
                <a:spcPct val="150000"/>
              </a:lnSpc>
              <a:spcBef>
                <a:spcPts val="0"/>
              </a:spcBef>
              <a:spcAft>
                <a:spcPts val="0"/>
              </a:spcAft>
              <a:buNone/>
            </a:pPr>
            <a:r>
              <a:t/>
            </a:r>
            <a:endParaRPr>
              <a:solidFill>
                <a:srgbClr val="434343"/>
              </a:solidFill>
              <a:latin typeface="Georgia"/>
              <a:ea typeface="Georgia"/>
              <a:cs typeface="Georgia"/>
              <a:sym typeface="Georgia"/>
            </a:endParaRPr>
          </a:p>
          <a:p>
            <a:pPr lvl="0" rtl="0">
              <a:lnSpc>
                <a:spcPct val="150000"/>
              </a:lnSpc>
              <a:spcBef>
                <a:spcPts val="0"/>
              </a:spcBef>
              <a:spcAft>
                <a:spcPts val="0"/>
              </a:spcAft>
              <a:buClr>
                <a:schemeClr val="dk1"/>
              </a:buClr>
              <a:buSzPct val="61111"/>
              <a:buFont typeface="Arial"/>
              <a:buNone/>
            </a:pPr>
            <a:r>
              <a:rPr lang="en">
                <a:solidFill>
                  <a:srgbClr val="434343"/>
                </a:solidFill>
                <a:latin typeface="Georgia"/>
                <a:ea typeface="Georgia"/>
                <a:cs typeface="Georgia"/>
                <a:sym typeface="Georgia"/>
              </a:rPr>
              <a:t>Course offerings include: </a:t>
            </a:r>
          </a:p>
          <a:p>
            <a:pPr indent="-228600" lvl="0" marL="457200" rtl="0">
              <a:lnSpc>
                <a:spcPct val="150000"/>
              </a:lnSpc>
              <a:spcBef>
                <a:spcPts val="0"/>
              </a:spcBef>
              <a:spcAft>
                <a:spcPts val="0"/>
              </a:spcAft>
              <a:buClr>
                <a:srgbClr val="434343"/>
              </a:buClr>
              <a:buFont typeface="Georgia"/>
            </a:pPr>
            <a:r>
              <a:rPr lang="en">
                <a:solidFill>
                  <a:srgbClr val="434343"/>
                </a:solidFill>
                <a:latin typeface="Georgia"/>
                <a:ea typeface="Georgia"/>
                <a:cs typeface="Georgia"/>
                <a:sym typeface="Georgia"/>
              </a:rPr>
              <a:t>Introduction to Word</a:t>
            </a:r>
          </a:p>
          <a:p>
            <a:pPr indent="-228600" lvl="0" marL="457200" rtl="0">
              <a:lnSpc>
                <a:spcPct val="150000"/>
              </a:lnSpc>
              <a:spcBef>
                <a:spcPts val="0"/>
              </a:spcBef>
              <a:spcAft>
                <a:spcPts val="0"/>
              </a:spcAft>
              <a:buClr>
                <a:srgbClr val="434343"/>
              </a:buClr>
              <a:buFont typeface="Georgia"/>
            </a:pPr>
            <a:r>
              <a:rPr lang="en">
                <a:solidFill>
                  <a:srgbClr val="434343"/>
                </a:solidFill>
                <a:latin typeface="Georgia"/>
                <a:ea typeface="Georgia"/>
                <a:cs typeface="Georgia"/>
                <a:sym typeface="Georgia"/>
              </a:rPr>
              <a:t>Essentials of MOS</a:t>
            </a:r>
          </a:p>
          <a:p>
            <a:pPr indent="-228600" lvl="0" marL="457200" rtl="0">
              <a:lnSpc>
                <a:spcPct val="150000"/>
              </a:lnSpc>
              <a:spcBef>
                <a:spcPts val="0"/>
              </a:spcBef>
              <a:spcAft>
                <a:spcPts val="0"/>
              </a:spcAft>
              <a:buClr>
                <a:srgbClr val="434343"/>
              </a:buClr>
              <a:buFont typeface="Georgia"/>
            </a:pPr>
            <a:r>
              <a:rPr lang="en">
                <a:solidFill>
                  <a:srgbClr val="434343"/>
                </a:solidFill>
                <a:latin typeface="Georgia"/>
                <a:ea typeface="Georgia"/>
                <a:cs typeface="Georgia"/>
                <a:sym typeface="Georgia"/>
              </a:rPr>
              <a:t>Business Administration and Management</a:t>
            </a:r>
          </a:p>
          <a:p>
            <a:pPr lvl="0" rtl="0">
              <a:spcBef>
                <a:spcPts val="0"/>
              </a:spcBef>
              <a:buClr>
                <a:schemeClr val="dk1"/>
              </a:buClr>
              <a:buSzPct val="61111"/>
              <a:buFont typeface="Arial"/>
              <a:buNone/>
            </a:pPr>
            <a:r>
              <a:rPr i="1" lang="en">
                <a:latin typeface="Georgia"/>
                <a:ea typeface="Georgia"/>
                <a:cs typeface="Georgia"/>
                <a:sym typeface="Georgia"/>
              </a:rPr>
              <a:t>End of Program Assessment:  Microsoft Office Specialist</a:t>
            </a:r>
            <a:br>
              <a:rPr i="1" lang="en">
                <a:latin typeface="Georgia"/>
                <a:ea typeface="Georgia"/>
                <a:cs typeface="Georgia"/>
                <a:sym typeface="Georgia"/>
              </a:rPr>
            </a:br>
            <a:r>
              <a:rPr i="1" lang="en">
                <a:latin typeface="Georgia"/>
                <a:ea typeface="Georgia"/>
                <a:cs typeface="Georgia"/>
                <a:sym typeface="Georgia"/>
              </a:rPr>
              <a:t>Co Curricular:  Future Business Leaders of America (FBLA)</a:t>
            </a:r>
          </a:p>
        </p:txBody>
      </p:sp>
      <p:sp>
        <p:nvSpPr>
          <p:cNvPr id="252" name="Shape 252"/>
          <p:cNvSpPr txBox="1"/>
          <p:nvPr/>
        </p:nvSpPr>
        <p:spPr>
          <a:xfrm>
            <a:off x="0" y="4030475"/>
            <a:ext cx="5521500" cy="359400"/>
          </a:xfrm>
          <a:prstGeom prst="rect">
            <a:avLst/>
          </a:prstGeom>
          <a:noFill/>
          <a:ln>
            <a:noFill/>
          </a:ln>
        </p:spPr>
        <p:txBody>
          <a:bodyPr anchorCtr="0" anchor="t" bIns="91425" lIns="91425" rIns="91425" tIns="91425">
            <a:noAutofit/>
          </a:bodyPr>
          <a:lstStyle/>
          <a:p>
            <a:pPr lvl="0" rtl="0" algn="ctr">
              <a:spcBef>
                <a:spcPts val="0"/>
              </a:spcBef>
              <a:buClr>
                <a:schemeClr val="dk1"/>
              </a:buClr>
              <a:buSzPct val="91666"/>
              <a:buFont typeface="Arial"/>
              <a:buNone/>
            </a:pPr>
            <a:r>
              <a:rPr lang="en" sz="1200">
                <a:solidFill>
                  <a:schemeClr val="dk1"/>
                </a:solidFill>
                <a:latin typeface="Georgia"/>
                <a:ea typeface="Georgia"/>
                <a:cs typeface="Georgia"/>
                <a:sym typeface="Georgia"/>
              </a:rPr>
              <a:t>MOS Certification Data:  Students to be Tested Spring 2016</a:t>
            </a:r>
          </a:p>
        </p:txBody>
      </p:sp>
      <p:pic>
        <p:nvPicPr>
          <p:cNvPr id="253" name="Shape 253"/>
          <p:cNvPicPr preferRelativeResize="0"/>
          <p:nvPr/>
        </p:nvPicPr>
        <p:blipFill>
          <a:blip r:embed="rId3">
            <a:alphaModFix/>
          </a:blip>
          <a:stretch>
            <a:fillRect/>
          </a:stretch>
        </p:blipFill>
        <p:spPr>
          <a:xfrm>
            <a:off x="5523000" y="1236300"/>
            <a:ext cx="3368675" cy="2054899"/>
          </a:xfrm>
          <a:prstGeom prst="rect">
            <a:avLst/>
          </a:prstGeom>
          <a:noFill/>
          <a:ln>
            <a:noFill/>
          </a:ln>
        </p:spPr>
      </p:pic>
      <p:pic>
        <p:nvPicPr>
          <p:cNvPr id="254" name="Shape 254"/>
          <p:cNvPicPr preferRelativeResize="0"/>
          <p:nvPr/>
        </p:nvPicPr>
        <p:blipFill>
          <a:blip r:embed="rId4">
            <a:alphaModFix/>
          </a:blip>
          <a:stretch>
            <a:fillRect/>
          </a:stretch>
        </p:blipFill>
        <p:spPr>
          <a:xfrm>
            <a:off x="6604075" y="3411900"/>
            <a:ext cx="969799" cy="751600"/>
          </a:xfrm>
          <a:prstGeom prst="rect">
            <a:avLst/>
          </a:prstGeom>
          <a:noFill/>
          <a:ln>
            <a:noFill/>
          </a:ln>
        </p:spPr>
      </p:pic>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8" name="Shape 258"/>
        <p:cNvGrpSpPr/>
        <p:nvPr/>
      </p:nvGrpSpPr>
      <p:grpSpPr>
        <a:xfrm>
          <a:off x="0" y="0"/>
          <a:ext cx="0" cy="0"/>
          <a:chOff x="0" y="0"/>
          <a:chExt cx="0" cy="0"/>
        </a:xfrm>
      </p:grpSpPr>
      <p:sp>
        <p:nvSpPr>
          <p:cNvPr id="259" name="Shape 259"/>
          <p:cNvSpPr txBox="1"/>
          <p:nvPr/>
        </p:nvSpPr>
        <p:spPr>
          <a:xfrm>
            <a:off x="2588475" y="0"/>
            <a:ext cx="6240300" cy="4298700"/>
          </a:xfrm>
          <a:prstGeom prst="rect">
            <a:avLst/>
          </a:prstGeom>
          <a:noFill/>
          <a:ln>
            <a:noFill/>
          </a:ln>
        </p:spPr>
        <p:txBody>
          <a:bodyPr anchorCtr="0" anchor="t" bIns="91425" lIns="91425" rIns="91425" tIns="91425">
            <a:noAutofit/>
          </a:bodyPr>
          <a:lstStyle/>
          <a:p>
            <a:pPr lvl="0" rtl="0" algn="l">
              <a:spcBef>
                <a:spcPts val="0"/>
              </a:spcBef>
              <a:buNone/>
            </a:pPr>
            <a:r>
              <a:rPr lang="en" sz="2400">
                <a:latin typeface="Georgia"/>
                <a:ea typeface="Georgia"/>
                <a:cs typeface="Georgia"/>
                <a:sym typeface="Georgia"/>
              </a:rPr>
              <a:t>Computerized Accounting I &amp; II</a:t>
            </a:r>
          </a:p>
          <a:p>
            <a:pPr lvl="0" rtl="0" algn="ctr">
              <a:spcBef>
                <a:spcPts val="0"/>
              </a:spcBef>
              <a:buNone/>
            </a:pPr>
            <a:r>
              <a:t/>
            </a:r>
            <a:endParaRPr sz="600">
              <a:latin typeface="Georgia"/>
              <a:ea typeface="Georgia"/>
              <a:cs typeface="Georgia"/>
              <a:sym typeface="Georgia"/>
            </a:endParaRPr>
          </a:p>
          <a:p>
            <a:pPr indent="-228600" lvl="0" marL="914400" rtl="0" algn="l">
              <a:spcBef>
                <a:spcPts val="0"/>
              </a:spcBef>
              <a:buFont typeface="Georgia"/>
              <a:buChar char="●"/>
            </a:pPr>
            <a:r>
              <a:rPr lang="en">
                <a:latin typeface="Georgia"/>
                <a:ea typeface="Georgia"/>
                <a:cs typeface="Georgia"/>
                <a:sym typeface="Georgia"/>
              </a:rPr>
              <a:t>This is </a:t>
            </a:r>
            <a:r>
              <a:rPr b="1" lang="en">
                <a:latin typeface="Georgia"/>
                <a:ea typeface="Georgia"/>
                <a:cs typeface="Georgia"/>
                <a:sym typeface="Georgia"/>
              </a:rPr>
              <a:t>our second year teaching QuickBooks</a:t>
            </a:r>
            <a:r>
              <a:rPr lang="en">
                <a:latin typeface="Georgia"/>
                <a:ea typeface="Georgia"/>
                <a:cs typeface="Georgia"/>
                <a:sym typeface="Georgia"/>
              </a:rPr>
              <a:t>.</a:t>
            </a:r>
          </a:p>
          <a:p>
            <a:pPr lvl="0" rtl="0" algn="l">
              <a:spcBef>
                <a:spcPts val="0"/>
              </a:spcBef>
              <a:buNone/>
            </a:pPr>
            <a:r>
              <a:t/>
            </a:r>
            <a:endParaRPr sz="600">
              <a:latin typeface="Georgia"/>
              <a:ea typeface="Georgia"/>
              <a:cs typeface="Georgia"/>
              <a:sym typeface="Georgia"/>
            </a:endParaRPr>
          </a:p>
          <a:p>
            <a:pPr indent="-228600" lvl="0" marL="914400" rtl="0" algn="l">
              <a:spcBef>
                <a:spcPts val="0"/>
              </a:spcBef>
              <a:buFont typeface="Georgia"/>
              <a:buChar char="●"/>
            </a:pPr>
            <a:r>
              <a:rPr lang="en">
                <a:latin typeface="Georgia"/>
                <a:ea typeface="Georgia"/>
                <a:cs typeface="Georgia"/>
                <a:sym typeface="Georgia"/>
              </a:rPr>
              <a:t>Last year only </a:t>
            </a:r>
            <a:r>
              <a:rPr b="1" lang="en">
                <a:solidFill>
                  <a:srgbClr val="0000FF"/>
                </a:solidFill>
                <a:latin typeface="Georgia"/>
                <a:ea typeface="Georgia"/>
                <a:cs typeface="Georgia"/>
                <a:sym typeface="Georgia"/>
              </a:rPr>
              <a:t>Accounting II </a:t>
            </a:r>
            <a:r>
              <a:rPr lang="en">
                <a:latin typeface="Georgia"/>
                <a:ea typeface="Georgia"/>
                <a:cs typeface="Georgia"/>
                <a:sym typeface="Georgia"/>
              </a:rPr>
              <a:t>students were exposed to the accounting software. </a:t>
            </a:r>
          </a:p>
          <a:p>
            <a:pPr lvl="0" rtl="0" algn="l">
              <a:spcBef>
                <a:spcPts val="0"/>
              </a:spcBef>
              <a:buNone/>
            </a:pPr>
            <a:r>
              <a:t/>
            </a:r>
            <a:endParaRPr sz="600">
              <a:latin typeface="Georgia"/>
              <a:ea typeface="Georgia"/>
              <a:cs typeface="Georgia"/>
              <a:sym typeface="Georgia"/>
            </a:endParaRPr>
          </a:p>
          <a:p>
            <a:pPr indent="-228600" lvl="0" marL="914400" rtl="0" algn="l">
              <a:spcBef>
                <a:spcPts val="0"/>
              </a:spcBef>
              <a:buFont typeface="Georgia"/>
              <a:buChar char="●"/>
            </a:pPr>
            <a:r>
              <a:rPr lang="en">
                <a:latin typeface="Georgia"/>
                <a:ea typeface="Georgia"/>
                <a:cs typeface="Georgia"/>
                <a:sym typeface="Georgia"/>
              </a:rPr>
              <a:t>This year, </a:t>
            </a:r>
            <a:r>
              <a:rPr b="1" lang="en">
                <a:solidFill>
                  <a:srgbClr val="38761D"/>
                </a:solidFill>
                <a:latin typeface="Georgia"/>
                <a:ea typeface="Georgia"/>
                <a:cs typeface="Georgia"/>
                <a:sym typeface="Georgia"/>
              </a:rPr>
              <a:t>Accounting I</a:t>
            </a:r>
            <a:r>
              <a:rPr lang="en">
                <a:latin typeface="Georgia"/>
                <a:ea typeface="Georgia"/>
                <a:cs typeface="Georgia"/>
                <a:sym typeface="Georgia"/>
              </a:rPr>
              <a:t> students are using the software to complete assignments. </a:t>
            </a:r>
          </a:p>
          <a:p>
            <a:pPr lvl="0" rtl="0" algn="l">
              <a:spcBef>
                <a:spcPts val="0"/>
              </a:spcBef>
              <a:buNone/>
            </a:pPr>
            <a:r>
              <a:t/>
            </a:r>
            <a:endParaRPr sz="600">
              <a:latin typeface="Georgia"/>
              <a:ea typeface="Georgia"/>
              <a:cs typeface="Georgia"/>
              <a:sym typeface="Georgia"/>
            </a:endParaRPr>
          </a:p>
          <a:p>
            <a:pPr indent="-228600" lvl="0" marL="914400" rtl="0" algn="l">
              <a:spcBef>
                <a:spcPts val="0"/>
              </a:spcBef>
              <a:buFont typeface="Georgia"/>
              <a:buChar char="●"/>
            </a:pPr>
            <a:r>
              <a:rPr b="1" lang="en">
                <a:solidFill>
                  <a:srgbClr val="0000FF"/>
                </a:solidFill>
                <a:latin typeface="Georgia"/>
                <a:ea typeface="Georgia"/>
                <a:cs typeface="Georgia"/>
                <a:sym typeface="Georgia"/>
              </a:rPr>
              <a:t>Accounting II </a:t>
            </a:r>
            <a:r>
              <a:rPr lang="en">
                <a:latin typeface="Georgia"/>
                <a:ea typeface="Georgia"/>
                <a:cs typeface="Georgia"/>
                <a:sym typeface="Georgia"/>
              </a:rPr>
              <a:t>students came in with a solid foundation of basic accounting. They were able to quickly apply what they learned in </a:t>
            </a:r>
            <a:r>
              <a:rPr b="1" lang="en">
                <a:solidFill>
                  <a:srgbClr val="38761D"/>
                </a:solidFill>
                <a:latin typeface="Georgia"/>
                <a:ea typeface="Georgia"/>
                <a:cs typeface="Georgia"/>
                <a:sym typeface="Georgia"/>
              </a:rPr>
              <a:t>Accounting I</a:t>
            </a:r>
            <a:r>
              <a:rPr lang="en">
                <a:latin typeface="Georgia"/>
                <a:ea typeface="Georgia"/>
                <a:cs typeface="Georgia"/>
                <a:sym typeface="Georgia"/>
              </a:rPr>
              <a:t> to QB. </a:t>
            </a:r>
          </a:p>
          <a:p>
            <a:pPr lvl="0" rtl="0" algn="l">
              <a:spcBef>
                <a:spcPts val="0"/>
              </a:spcBef>
              <a:buNone/>
            </a:pPr>
            <a:r>
              <a:t/>
            </a:r>
            <a:endParaRPr sz="600">
              <a:latin typeface="Georgia"/>
              <a:ea typeface="Georgia"/>
              <a:cs typeface="Georgia"/>
              <a:sym typeface="Georgia"/>
            </a:endParaRPr>
          </a:p>
          <a:p>
            <a:pPr indent="-228600" lvl="0" marL="914400" rtl="0" algn="l">
              <a:spcBef>
                <a:spcPts val="0"/>
              </a:spcBef>
              <a:buFont typeface="Georgia"/>
              <a:buChar char="●"/>
            </a:pPr>
            <a:r>
              <a:rPr b="1" lang="en">
                <a:latin typeface="Georgia"/>
                <a:ea typeface="Georgia"/>
                <a:cs typeface="Georgia"/>
                <a:sym typeface="Georgia"/>
              </a:rPr>
              <a:t>Twelve out of nineteen students</a:t>
            </a:r>
            <a:r>
              <a:rPr lang="en">
                <a:latin typeface="Georgia"/>
                <a:ea typeface="Georgia"/>
                <a:cs typeface="Georgia"/>
                <a:sym typeface="Georgia"/>
              </a:rPr>
              <a:t> achieved a passing score on the certification practice exam taken at the end of </a:t>
            </a:r>
            <a:r>
              <a:rPr b="1" lang="en">
                <a:latin typeface="Georgia"/>
                <a:ea typeface="Georgia"/>
                <a:cs typeface="Georgia"/>
                <a:sym typeface="Georgia"/>
              </a:rPr>
              <a:t>March, 2016</a:t>
            </a:r>
            <a:r>
              <a:rPr lang="en">
                <a:latin typeface="Georgia"/>
                <a:ea typeface="Georgia"/>
                <a:cs typeface="Georgia"/>
                <a:sym typeface="Georgia"/>
              </a:rPr>
              <a:t>. </a:t>
            </a:r>
          </a:p>
          <a:p>
            <a:pPr lvl="0" rtl="0" algn="l">
              <a:spcBef>
                <a:spcPts val="0"/>
              </a:spcBef>
              <a:buNone/>
            </a:pPr>
            <a:r>
              <a:t/>
            </a:r>
            <a:endParaRPr sz="600">
              <a:latin typeface="Georgia"/>
              <a:ea typeface="Georgia"/>
              <a:cs typeface="Georgia"/>
              <a:sym typeface="Georgia"/>
            </a:endParaRPr>
          </a:p>
          <a:p>
            <a:pPr indent="-228600" lvl="0" marL="914400" rtl="0" algn="l">
              <a:spcBef>
                <a:spcPts val="0"/>
              </a:spcBef>
              <a:buFont typeface="Georgia"/>
              <a:buChar char="●"/>
            </a:pPr>
            <a:r>
              <a:rPr lang="en">
                <a:latin typeface="Georgia"/>
                <a:ea typeface="Georgia"/>
                <a:cs typeface="Georgia"/>
                <a:sym typeface="Georgia"/>
              </a:rPr>
              <a:t>Students are currently </a:t>
            </a:r>
            <a:r>
              <a:rPr b="1" lang="en">
                <a:latin typeface="Georgia"/>
                <a:ea typeface="Georgia"/>
                <a:cs typeface="Georgia"/>
                <a:sym typeface="Georgia"/>
              </a:rPr>
              <a:t>reviewing the weak areas</a:t>
            </a:r>
            <a:r>
              <a:rPr lang="en">
                <a:latin typeface="Georgia"/>
                <a:ea typeface="Georgia"/>
                <a:cs typeface="Georgia"/>
                <a:sym typeface="Georgia"/>
              </a:rPr>
              <a:t> and will take the </a:t>
            </a:r>
            <a:r>
              <a:rPr b="1" lang="en">
                <a:latin typeface="Georgia"/>
                <a:ea typeface="Georgia"/>
                <a:cs typeface="Georgia"/>
                <a:sym typeface="Georgia"/>
              </a:rPr>
              <a:t>second practice in early May</a:t>
            </a:r>
            <a:r>
              <a:rPr lang="en">
                <a:latin typeface="Georgia"/>
                <a:ea typeface="Georgia"/>
                <a:cs typeface="Georgia"/>
                <a:sym typeface="Georgia"/>
              </a:rPr>
              <a:t> with the goal of passing the exam by the end of the same month. </a:t>
            </a:r>
          </a:p>
          <a:p>
            <a:pPr lvl="0" rtl="0" algn="l">
              <a:spcBef>
                <a:spcPts val="0"/>
              </a:spcBef>
              <a:buNone/>
            </a:pPr>
            <a:r>
              <a:t/>
            </a:r>
            <a:endParaRPr sz="600">
              <a:latin typeface="Georgia"/>
              <a:ea typeface="Georgia"/>
              <a:cs typeface="Georgia"/>
              <a:sym typeface="Georgia"/>
            </a:endParaRPr>
          </a:p>
          <a:p>
            <a:pPr indent="-228600" lvl="0" marL="914400" rtl="0" algn="l">
              <a:spcBef>
                <a:spcPts val="0"/>
              </a:spcBef>
              <a:buFont typeface="Georgia"/>
              <a:buChar char="●"/>
            </a:pPr>
            <a:r>
              <a:rPr lang="en">
                <a:latin typeface="Georgia"/>
                <a:ea typeface="Georgia"/>
                <a:cs typeface="Georgia"/>
                <a:sym typeface="Georgia"/>
              </a:rPr>
              <a:t>We are </a:t>
            </a:r>
            <a:r>
              <a:rPr b="1" lang="en">
                <a:latin typeface="Georgia"/>
                <a:ea typeface="Georgia"/>
                <a:cs typeface="Georgia"/>
                <a:sym typeface="Georgia"/>
              </a:rPr>
              <a:t>confident that more than half the class</a:t>
            </a:r>
            <a:r>
              <a:rPr lang="en">
                <a:latin typeface="Georgia"/>
                <a:ea typeface="Georgia"/>
                <a:cs typeface="Georgia"/>
                <a:sym typeface="Georgia"/>
              </a:rPr>
              <a:t> will become certified quickbooks user. </a:t>
            </a:r>
          </a:p>
          <a:p>
            <a:pPr lvl="0" rtl="0" algn="ctr">
              <a:spcBef>
                <a:spcPts val="0"/>
              </a:spcBef>
              <a:buNone/>
            </a:pPr>
            <a:r>
              <a:t/>
            </a:r>
            <a:endParaRPr sz="4800">
              <a:latin typeface="Georgia"/>
              <a:ea typeface="Georgia"/>
              <a:cs typeface="Georgia"/>
              <a:sym typeface="Georgia"/>
            </a:endParaRPr>
          </a:p>
          <a:p>
            <a:pPr lvl="0" rtl="0" algn="ctr">
              <a:spcBef>
                <a:spcPts val="0"/>
              </a:spcBef>
              <a:buNone/>
            </a:pPr>
            <a:r>
              <a:t/>
            </a:r>
            <a:endParaRPr sz="4800">
              <a:latin typeface="Georgia"/>
              <a:ea typeface="Georgia"/>
              <a:cs typeface="Georgia"/>
              <a:sym typeface="Georgia"/>
            </a:endParaRPr>
          </a:p>
        </p:txBody>
      </p:sp>
      <p:pic>
        <p:nvPicPr>
          <p:cNvPr id="260" name="Shape 260"/>
          <p:cNvPicPr preferRelativeResize="0"/>
          <p:nvPr/>
        </p:nvPicPr>
        <p:blipFill>
          <a:blip r:embed="rId3">
            <a:alphaModFix/>
          </a:blip>
          <a:stretch>
            <a:fillRect/>
          </a:stretch>
        </p:blipFill>
        <p:spPr>
          <a:xfrm>
            <a:off x="213625" y="113500"/>
            <a:ext cx="2374850" cy="2036122"/>
          </a:xfrm>
          <a:prstGeom prst="rect">
            <a:avLst/>
          </a:prstGeom>
          <a:noFill/>
          <a:ln>
            <a:noFill/>
          </a:ln>
        </p:spPr>
      </p:pic>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4" name="Shape 264"/>
        <p:cNvGrpSpPr/>
        <p:nvPr/>
      </p:nvGrpSpPr>
      <p:grpSpPr>
        <a:xfrm>
          <a:off x="0" y="0"/>
          <a:ext cx="0" cy="0"/>
          <a:chOff x="0" y="0"/>
          <a:chExt cx="0" cy="0"/>
        </a:xfrm>
      </p:grpSpPr>
      <p:sp>
        <p:nvSpPr>
          <p:cNvPr id="265" name="Shape 265"/>
          <p:cNvSpPr txBox="1"/>
          <p:nvPr>
            <p:ph idx="1" type="body"/>
          </p:nvPr>
        </p:nvSpPr>
        <p:spPr>
          <a:xfrm>
            <a:off x="457200" y="4406308"/>
            <a:ext cx="8229600" cy="519599"/>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lt1"/>
              </a:buClr>
              <a:buSzPct val="25000"/>
              <a:buFont typeface="Arial"/>
              <a:buNone/>
            </a:pPr>
            <a:r>
              <a:rPr b="1" i="0" lang="en" sz="2400" u="none" cap="none" strike="noStrike">
                <a:solidFill>
                  <a:schemeClr val="lt1"/>
                </a:solidFill>
                <a:latin typeface="Arial"/>
                <a:ea typeface="Arial"/>
                <a:cs typeface="Arial"/>
                <a:sym typeface="Arial"/>
              </a:rPr>
              <a:t>North Jersey Federal Credit Union</a:t>
            </a:r>
          </a:p>
        </p:txBody>
      </p:sp>
      <p:pic>
        <p:nvPicPr>
          <p:cNvPr id="266" name="Shape 266"/>
          <p:cNvPicPr preferRelativeResize="0"/>
          <p:nvPr/>
        </p:nvPicPr>
        <p:blipFill rotWithShape="1">
          <a:blip r:embed="rId3">
            <a:alphaModFix/>
          </a:blip>
          <a:srcRect b="28766" l="25594" r="12837" t="32280"/>
          <a:stretch/>
        </p:blipFill>
        <p:spPr>
          <a:xfrm>
            <a:off x="5790817" y="263100"/>
            <a:ext cx="2960999" cy="1113900"/>
          </a:xfrm>
          <a:prstGeom prst="rect">
            <a:avLst/>
          </a:prstGeom>
          <a:noFill/>
          <a:ln>
            <a:noFill/>
          </a:ln>
        </p:spPr>
      </p:pic>
      <p:sp>
        <p:nvSpPr>
          <p:cNvPr id="267" name="Shape 267"/>
          <p:cNvSpPr txBox="1"/>
          <p:nvPr/>
        </p:nvSpPr>
        <p:spPr>
          <a:xfrm>
            <a:off x="512600" y="691600"/>
            <a:ext cx="5160899" cy="2910600"/>
          </a:xfrm>
          <a:prstGeom prst="rect">
            <a:avLst/>
          </a:prstGeom>
          <a:noFill/>
          <a:ln>
            <a:noFill/>
          </a:ln>
        </p:spPr>
        <p:txBody>
          <a:bodyPr anchorCtr="0" anchor="t" bIns="91425" lIns="91425" rIns="91425" tIns="91425">
            <a:noAutofit/>
          </a:bodyPr>
          <a:lstStyle/>
          <a:p>
            <a:pPr lvl="0">
              <a:spcBef>
                <a:spcPts val="0"/>
              </a:spcBef>
              <a:buNone/>
            </a:pPr>
            <a:r>
              <a:rPr lang="en"/>
              <a:t>Insert Bar Graph- Hernandez</a:t>
            </a:r>
          </a:p>
        </p:txBody>
      </p:sp>
      <p:pic>
        <p:nvPicPr>
          <p:cNvPr id="268" name="Shape 268"/>
          <p:cNvPicPr preferRelativeResize="0"/>
          <p:nvPr/>
        </p:nvPicPr>
        <p:blipFill>
          <a:blip r:embed="rId4">
            <a:alphaModFix/>
          </a:blip>
          <a:stretch>
            <a:fillRect/>
          </a:stretch>
        </p:blipFill>
        <p:spPr>
          <a:xfrm>
            <a:off x="0" y="0"/>
            <a:ext cx="9324998" cy="5143500"/>
          </a:xfrm>
          <a:prstGeom prst="rect">
            <a:avLst/>
          </a:prstGeom>
          <a:noFill/>
          <a:ln>
            <a:noFill/>
          </a:ln>
        </p:spPr>
      </p:pic>
      <p:sp>
        <p:nvSpPr>
          <p:cNvPr id="269" name="Shape 269"/>
          <p:cNvSpPr txBox="1"/>
          <p:nvPr/>
        </p:nvSpPr>
        <p:spPr>
          <a:xfrm>
            <a:off x="2246600" y="2616650"/>
            <a:ext cx="4493399" cy="410400"/>
          </a:xfrm>
          <a:prstGeom prst="rect">
            <a:avLst/>
          </a:prstGeom>
          <a:noFill/>
          <a:ln>
            <a:noFill/>
          </a:ln>
        </p:spPr>
        <p:txBody>
          <a:bodyPr anchorCtr="0" anchor="t" bIns="91425" lIns="91425" rIns="91425" tIns="91425">
            <a:noAutofit/>
          </a:bodyPr>
          <a:lstStyle/>
          <a:p>
            <a:pPr lvl="0">
              <a:spcBef>
                <a:spcPts val="0"/>
              </a:spcBef>
              <a:buNone/>
            </a:pPr>
            <a:r>
              <a:rPr b="1" lang="en" sz="2400">
                <a:solidFill>
                  <a:srgbClr val="FFFFFF"/>
                </a:solidFill>
              </a:rPr>
              <a:t>2015 - 2016 CASTLE TEAM</a:t>
            </a: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3" name="Shape 273"/>
        <p:cNvGrpSpPr/>
        <p:nvPr/>
      </p:nvGrpSpPr>
      <p:grpSpPr>
        <a:xfrm>
          <a:off x="0" y="0"/>
          <a:ext cx="0" cy="0"/>
          <a:chOff x="0" y="0"/>
          <a:chExt cx="0" cy="0"/>
        </a:xfrm>
      </p:grpSpPr>
      <p:sp>
        <p:nvSpPr>
          <p:cNvPr id="274" name="Shape 274"/>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0"/>
              </a:spcBef>
              <a:buNone/>
            </a:pPr>
            <a:r>
              <a:rPr lang="en">
                <a:latin typeface="Georgia"/>
                <a:ea typeface="Georgia"/>
                <a:cs typeface="Georgia"/>
                <a:sym typeface="Georgia"/>
              </a:rPr>
              <a:t>NJFCU CASTLE / Internship</a:t>
            </a:r>
          </a:p>
        </p:txBody>
      </p:sp>
      <p:sp>
        <p:nvSpPr>
          <p:cNvPr id="275" name="Shape 275"/>
          <p:cNvSpPr txBox="1"/>
          <p:nvPr>
            <p:ph idx="1" type="body"/>
          </p:nvPr>
        </p:nvSpPr>
        <p:spPr>
          <a:xfrm>
            <a:off x="230875" y="1346800"/>
            <a:ext cx="5238900" cy="3591600"/>
          </a:xfrm>
          <a:prstGeom prst="rect">
            <a:avLst/>
          </a:prstGeom>
        </p:spPr>
        <p:txBody>
          <a:bodyPr anchorCtr="0" anchor="t" bIns="91425" lIns="91425" rIns="91425" tIns="91425">
            <a:noAutofit/>
          </a:bodyPr>
          <a:lstStyle/>
          <a:p>
            <a:pPr lvl="0" rtl="0">
              <a:lnSpc>
                <a:spcPct val="150000"/>
              </a:lnSpc>
              <a:spcBef>
                <a:spcPts val="1000"/>
              </a:spcBef>
              <a:buNone/>
            </a:pPr>
            <a:r>
              <a:rPr lang="en">
                <a:latin typeface="Georgia"/>
                <a:ea typeface="Georgia"/>
                <a:cs typeface="Georgia"/>
                <a:sym typeface="Georgia"/>
              </a:rPr>
              <a:t>                            is the in-school branch of North Jersey Federal Credit Union.  </a:t>
            </a:r>
          </a:p>
          <a:p>
            <a:pPr lvl="0" rtl="0">
              <a:lnSpc>
                <a:spcPct val="150000"/>
              </a:lnSpc>
              <a:spcBef>
                <a:spcPts val="1000"/>
              </a:spcBef>
              <a:buNone/>
            </a:pPr>
            <a:r>
              <a:rPr lang="en">
                <a:latin typeface="Georgia"/>
                <a:ea typeface="Georgia"/>
                <a:cs typeface="Georgia"/>
                <a:sym typeface="Georgia"/>
              </a:rPr>
              <a:t>Students interns:</a:t>
            </a:r>
          </a:p>
          <a:p>
            <a:pPr indent="-228600" lvl="0" marL="457200" rtl="0">
              <a:lnSpc>
                <a:spcPct val="150000"/>
              </a:lnSpc>
              <a:spcBef>
                <a:spcPts val="1000"/>
              </a:spcBef>
              <a:buFont typeface="Georgia"/>
            </a:pPr>
            <a:r>
              <a:rPr lang="en">
                <a:latin typeface="Georgia"/>
                <a:ea typeface="Georgia"/>
                <a:cs typeface="Georgia"/>
                <a:sym typeface="Georgia"/>
              </a:rPr>
              <a:t>receive hands-on work experience as tellers</a:t>
            </a:r>
          </a:p>
          <a:p>
            <a:pPr indent="-228600" lvl="0" marL="457200" rtl="0">
              <a:lnSpc>
                <a:spcPct val="150000"/>
              </a:lnSpc>
              <a:spcBef>
                <a:spcPts val="1000"/>
              </a:spcBef>
              <a:buFont typeface="Georgia"/>
            </a:pPr>
            <a:r>
              <a:rPr lang="en">
                <a:latin typeface="Georgia"/>
                <a:ea typeface="Georgia"/>
                <a:cs typeface="Georgia"/>
                <a:sym typeface="Georgia"/>
              </a:rPr>
              <a:t>develop personal finance skills</a:t>
            </a:r>
          </a:p>
          <a:p>
            <a:pPr indent="-228600" lvl="0" marL="457200" rtl="0">
              <a:lnSpc>
                <a:spcPct val="100000"/>
              </a:lnSpc>
              <a:spcBef>
                <a:spcPts val="1000"/>
              </a:spcBef>
              <a:buFont typeface="Georgia"/>
            </a:pPr>
            <a:r>
              <a:rPr lang="en">
                <a:latin typeface="Georgia"/>
                <a:ea typeface="Georgia"/>
                <a:cs typeface="Georgia"/>
                <a:sym typeface="Georgia"/>
              </a:rPr>
              <a:t>participate in marketing campaigns to promote the branch’s services</a:t>
            </a:r>
          </a:p>
        </p:txBody>
      </p:sp>
      <p:pic>
        <p:nvPicPr>
          <p:cNvPr id="276" name="Shape 276"/>
          <p:cNvPicPr preferRelativeResize="0"/>
          <p:nvPr/>
        </p:nvPicPr>
        <p:blipFill>
          <a:blip r:embed="rId3">
            <a:alphaModFix/>
          </a:blip>
          <a:stretch>
            <a:fillRect/>
          </a:stretch>
        </p:blipFill>
        <p:spPr>
          <a:xfrm>
            <a:off x="5469900" y="116000"/>
            <a:ext cx="3497125" cy="4895904"/>
          </a:xfrm>
          <a:prstGeom prst="rect">
            <a:avLst/>
          </a:prstGeom>
          <a:noFill/>
          <a:ln>
            <a:noFill/>
          </a:ln>
        </p:spPr>
      </p:pic>
      <p:pic>
        <p:nvPicPr>
          <p:cNvPr id="277" name="Shape 277"/>
          <p:cNvPicPr preferRelativeResize="0"/>
          <p:nvPr/>
        </p:nvPicPr>
        <p:blipFill rotWithShape="1">
          <a:blip r:embed="rId4">
            <a:alphaModFix/>
          </a:blip>
          <a:srcRect b="28766" l="25594" r="12837" t="32280"/>
          <a:stretch/>
        </p:blipFill>
        <p:spPr>
          <a:xfrm>
            <a:off x="311700" y="1322175"/>
            <a:ext cx="1740600" cy="572700"/>
          </a:xfrm>
          <a:prstGeom prst="rect">
            <a:avLst/>
          </a:prstGeom>
          <a:noFill/>
          <a:ln>
            <a:noFill/>
          </a:ln>
        </p:spPr>
      </p:pic>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1" name="Shape 281"/>
        <p:cNvGrpSpPr/>
        <p:nvPr/>
      </p:nvGrpSpPr>
      <p:grpSpPr>
        <a:xfrm>
          <a:off x="0" y="0"/>
          <a:ext cx="0" cy="0"/>
          <a:chOff x="0" y="0"/>
          <a:chExt cx="0" cy="0"/>
        </a:xfrm>
      </p:grpSpPr>
      <p:pic>
        <p:nvPicPr>
          <p:cNvPr id="282" name="Shape 282"/>
          <p:cNvPicPr preferRelativeResize="0"/>
          <p:nvPr/>
        </p:nvPicPr>
        <p:blipFill>
          <a:blip r:embed="rId3">
            <a:alphaModFix/>
          </a:blip>
          <a:stretch>
            <a:fillRect/>
          </a:stretch>
        </p:blipFill>
        <p:spPr>
          <a:xfrm>
            <a:off x="4978150" y="28750"/>
            <a:ext cx="3930049" cy="5085975"/>
          </a:xfrm>
          <a:prstGeom prst="rect">
            <a:avLst/>
          </a:prstGeom>
          <a:noFill/>
          <a:ln>
            <a:noFill/>
          </a:ln>
        </p:spPr>
      </p:pic>
      <p:pic>
        <p:nvPicPr>
          <p:cNvPr id="283" name="Shape 283"/>
          <p:cNvPicPr preferRelativeResize="0"/>
          <p:nvPr/>
        </p:nvPicPr>
        <p:blipFill>
          <a:blip r:embed="rId4">
            <a:alphaModFix/>
          </a:blip>
          <a:stretch>
            <a:fillRect/>
          </a:stretch>
        </p:blipFill>
        <p:spPr>
          <a:xfrm>
            <a:off x="255124" y="59837"/>
            <a:ext cx="3882040" cy="5023848"/>
          </a:xfrm>
          <a:prstGeom prst="rect">
            <a:avLst/>
          </a:prstGeom>
          <a:noFill/>
          <a:ln>
            <a:noFill/>
          </a:ln>
        </p:spPr>
      </p:pic>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7" name="Shape 287"/>
        <p:cNvGrpSpPr/>
        <p:nvPr/>
      </p:nvGrpSpPr>
      <p:grpSpPr>
        <a:xfrm>
          <a:off x="0" y="0"/>
          <a:ext cx="0" cy="0"/>
          <a:chOff x="0" y="0"/>
          <a:chExt cx="0" cy="0"/>
        </a:xfrm>
      </p:grpSpPr>
      <p:sp>
        <p:nvSpPr>
          <p:cNvPr id="288" name="Shape 288"/>
          <p:cNvSpPr txBox="1"/>
          <p:nvPr>
            <p:ph idx="1" type="body"/>
          </p:nvPr>
        </p:nvSpPr>
        <p:spPr>
          <a:xfrm>
            <a:off x="457200" y="4406300"/>
            <a:ext cx="8552400" cy="519599"/>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lt1"/>
              </a:buClr>
              <a:buSzPct val="25000"/>
              <a:buFont typeface="Arial"/>
              <a:buNone/>
            </a:pPr>
            <a:r>
              <a:rPr b="1" i="0" lang="en" sz="2400" u="none" cap="none" strike="noStrike">
                <a:solidFill>
                  <a:schemeClr val="lt1"/>
                </a:solidFill>
                <a:latin typeface="Arial"/>
                <a:ea typeface="Arial"/>
                <a:cs typeface="Arial"/>
                <a:sym typeface="Arial"/>
              </a:rPr>
              <a:t>North Jersey Federal Credit Union</a:t>
            </a:r>
          </a:p>
        </p:txBody>
      </p:sp>
      <p:pic>
        <p:nvPicPr>
          <p:cNvPr id="289" name="Shape 289"/>
          <p:cNvPicPr preferRelativeResize="0"/>
          <p:nvPr/>
        </p:nvPicPr>
        <p:blipFill rotWithShape="1">
          <a:blip r:embed="rId3">
            <a:alphaModFix/>
          </a:blip>
          <a:srcRect b="0" l="0" r="0" t="14857"/>
          <a:stretch/>
        </p:blipFill>
        <p:spPr>
          <a:xfrm>
            <a:off x="575525" y="103575"/>
            <a:ext cx="7992949" cy="4235075"/>
          </a:xfrm>
          <a:prstGeom prst="rect">
            <a:avLst/>
          </a:prstGeom>
          <a:noFill/>
          <a:ln>
            <a:noFill/>
          </a:ln>
        </p:spPr>
      </p:pic>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3" name="Shape 293"/>
        <p:cNvGrpSpPr/>
        <p:nvPr/>
      </p:nvGrpSpPr>
      <p:grpSpPr>
        <a:xfrm>
          <a:off x="0" y="0"/>
          <a:ext cx="0" cy="0"/>
          <a:chOff x="0" y="0"/>
          <a:chExt cx="0" cy="0"/>
        </a:xfrm>
      </p:grpSpPr>
      <p:pic>
        <p:nvPicPr>
          <p:cNvPr id="294" name="Shape 294"/>
          <p:cNvPicPr preferRelativeResize="0"/>
          <p:nvPr/>
        </p:nvPicPr>
        <p:blipFill>
          <a:blip r:embed="rId3">
            <a:alphaModFix/>
          </a:blip>
          <a:stretch>
            <a:fillRect/>
          </a:stretch>
        </p:blipFill>
        <p:spPr>
          <a:xfrm>
            <a:off x="4149349" y="1606399"/>
            <a:ext cx="3684172" cy="2763125"/>
          </a:xfrm>
          <a:prstGeom prst="rect">
            <a:avLst/>
          </a:prstGeom>
          <a:noFill/>
          <a:ln>
            <a:noFill/>
          </a:ln>
        </p:spPr>
      </p:pic>
      <p:sp>
        <p:nvSpPr>
          <p:cNvPr id="295" name="Shape 295"/>
          <p:cNvSpPr txBox="1"/>
          <p:nvPr>
            <p:ph type="title"/>
          </p:nvPr>
        </p:nvSpPr>
        <p:spPr>
          <a:xfrm>
            <a:off x="-22775" y="515400"/>
            <a:ext cx="8706900" cy="606300"/>
          </a:xfrm>
          <a:prstGeom prst="rect">
            <a:avLst/>
          </a:prstGeom>
        </p:spPr>
        <p:txBody>
          <a:bodyPr anchorCtr="0" anchor="b" bIns="91425" lIns="91425" rIns="91425" tIns="91425">
            <a:noAutofit/>
          </a:bodyPr>
          <a:lstStyle/>
          <a:p>
            <a:pPr lvl="0" rtl="0" algn="ctr">
              <a:spcBef>
                <a:spcPts val="0"/>
              </a:spcBef>
              <a:buNone/>
            </a:pPr>
            <a:r>
              <a:rPr lang="en" sz="3000"/>
              <a:t>Day of Innovation on May 26, 2016</a:t>
            </a:r>
          </a:p>
        </p:txBody>
      </p:sp>
      <p:sp>
        <p:nvSpPr>
          <p:cNvPr id="296" name="Shape 296"/>
          <p:cNvSpPr txBox="1"/>
          <p:nvPr/>
        </p:nvSpPr>
        <p:spPr>
          <a:xfrm>
            <a:off x="68300" y="1458375"/>
            <a:ext cx="3947100" cy="3771000"/>
          </a:xfrm>
          <a:prstGeom prst="rect">
            <a:avLst/>
          </a:prstGeom>
          <a:noFill/>
          <a:ln>
            <a:noFill/>
          </a:ln>
        </p:spPr>
        <p:txBody>
          <a:bodyPr anchorCtr="0" anchor="t" bIns="91425" lIns="91425" rIns="91425" tIns="91425">
            <a:noAutofit/>
          </a:bodyPr>
          <a:lstStyle/>
          <a:p>
            <a:pPr lvl="0" rtl="0">
              <a:spcBef>
                <a:spcPts val="0"/>
              </a:spcBef>
              <a:buNone/>
            </a:pPr>
            <a:r>
              <a:t/>
            </a:r>
            <a:endParaRPr>
              <a:latin typeface="Georgia"/>
              <a:ea typeface="Georgia"/>
              <a:cs typeface="Georgia"/>
              <a:sym typeface="Georgia"/>
            </a:endParaRPr>
          </a:p>
        </p:txBody>
      </p:sp>
      <p:pic>
        <p:nvPicPr>
          <p:cNvPr id="297" name="Shape 297"/>
          <p:cNvPicPr preferRelativeResize="0"/>
          <p:nvPr/>
        </p:nvPicPr>
        <p:blipFill>
          <a:blip r:embed="rId4">
            <a:alphaModFix/>
          </a:blip>
          <a:stretch>
            <a:fillRect/>
          </a:stretch>
        </p:blipFill>
        <p:spPr>
          <a:xfrm>
            <a:off x="6617000" y="1606400"/>
            <a:ext cx="1216525" cy="1216525"/>
          </a:xfrm>
          <a:prstGeom prst="rect">
            <a:avLst/>
          </a:prstGeom>
          <a:noFill/>
          <a:ln>
            <a:noFill/>
          </a:ln>
        </p:spPr>
      </p:pic>
      <p:pic>
        <p:nvPicPr>
          <p:cNvPr id="298" name="Shape 298"/>
          <p:cNvPicPr preferRelativeResize="0"/>
          <p:nvPr/>
        </p:nvPicPr>
        <p:blipFill>
          <a:blip r:embed="rId5">
            <a:alphaModFix/>
          </a:blip>
          <a:stretch>
            <a:fillRect/>
          </a:stretch>
        </p:blipFill>
        <p:spPr>
          <a:xfrm>
            <a:off x="1903074" y="2671549"/>
            <a:ext cx="2688752" cy="2016552"/>
          </a:xfrm>
          <a:prstGeom prst="rect">
            <a:avLst/>
          </a:prstGeom>
          <a:noFill/>
          <a:ln>
            <a:noFill/>
          </a:ln>
        </p:spPr>
      </p:pic>
      <p:pic>
        <p:nvPicPr>
          <p:cNvPr id="299" name="Shape 299"/>
          <p:cNvPicPr preferRelativeResize="0"/>
          <p:nvPr/>
        </p:nvPicPr>
        <p:blipFill>
          <a:blip r:embed="rId6">
            <a:alphaModFix/>
          </a:blip>
          <a:stretch>
            <a:fillRect/>
          </a:stretch>
        </p:blipFill>
        <p:spPr>
          <a:xfrm>
            <a:off x="836053" y="1463999"/>
            <a:ext cx="1498950" cy="1501349"/>
          </a:xfrm>
          <a:prstGeom prst="rect">
            <a:avLst/>
          </a:prstGeom>
          <a:noFill/>
          <a:ln>
            <a:noFill/>
          </a:ln>
        </p:spPr>
      </p:pic>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3" name="Shape 303"/>
        <p:cNvGrpSpPr/>
        <p:nvPr/>
      </p:nvGrpSpPr>
      <p:grpSpPr>
        <a:xfrm>
          <a:off x="0" y="0"/>
          <a:ext cx="0" cy="0"/>
          <a:chOff x="0" y="0"/>
          <a:chExt cx="0" cy="0"/>
        </a:xfrm>
      </p:grpSpPr>
      <p:sp>
        <p:nvSpPr>
          <p:cNvPr id="304" name="Shape 304"/>
          <p:cNvSpPr txBox="1"/>
          <p:nvPr>
            <p:ph idx="1" type="subTitle"/>
          </p:nvPr>
        </p:nvSpPr>
        <p:spPr>
          <a:xfrm>
            <a:off x="0" y="3093348"/>
            <a:ext cx="7772400" cy="799800"/>
          </a:xfrm>
          <a:prstGeom prst="rect">
            <a:avLst/>
          </a:prstGeom>
        </p:spPr>
        <p:txBody>
          <a:bodyPr anchorCtr="0" anchor="ctr" bIns="91425" lIns="91425" rIns="91425" tIns="91425">
            <a:noAutofit/>
          </a:bodyPr>
          <a:lstStyle/>
          <a:p>
            <a:pPr lvl="0">
              <a:spcBef>
                <a:spcPts val="0"/>
              </a:spcBef>
              <a:buNone/>
            </a:pPr>
            <a:r>
              <a:rPr lang="en">
                <a:solidFill>
                  <a:srgbClr val="EFEFEF"/>
                </a:solidFill>
              </a:rPr>
              <a:t>Junior Achievement - May 25, 2016</a:t>
            </a:r>
          </a:p>
        </p:txBody>
      </p:sp>
      <p:pic>
        <p:nvPicPr>
          <p:cNvPr id="305" name="Shape 305"/>
          <p:cNvPicPr preferRelativeResize="0"/>
          <p:nvPr/>
        </p:nvPicPr>
        <p:blipFill>
          <a:blip r:embed="rId3">
            <a:alphaModFix/>
          </a:blip>
          <a:stretch>
            <a:fillRect/>
          </a:stretch>
        </p:blipFill>
        <p:spPr>
          <a:xfrm>
            <a:off x="1588725" y="971724"/>
            <a:ext cx="3135924" cy="1691474"/>
          </a:xfrm>
          <a:prstGeom prst="rect">
            <a:avLst/>
          </a:prstGeom>
          <a:noFill/>
          <a:ln>
            <a:noFill/>
          </a:ln>
        </p:spPr>
      </p:pic>
      <p:sp>
        <p:nvSpPr>
          <p:cNvPr id="306" name="Shape 306"/>
          <p:cNvSpPr txBox="1"/>
          <p:nvPr/>
        </p:nvSpPr>
        <p:spPr>
          <a:xfrm>
            <a:off x="367300" y="4056675"/>
            <a:ext cx="8313599" cy="912900"/>
          </a:xfrm>
          <a:prstGeom prst="rect">
            <a:avLst/>
          </a:prstGeom>
          <a:noFill/>
          <a:ln>
            <a:noFill/>
          </a:ln>
        </p:spPr>
        <p:txBody>
          <a:bodyPr anchorCtr="0" anchor="t" bIns="91425" lIns="91425" rIns="91425" tIns="91425">
            <a:noAutofit/>
          </a:bodyPr>
          <a:lstStyle/>
          <a:p>
            <a:pPr lvl="0">
              <a:spcBef>
                <a:spcPts val="0"/>
              </a:spcBef>
              <a:buNone/>
            </a:pPr>
            <a:r>
              <a:rPr lang="en">
                <a:latin typeface="Georgia"/>
                <a:ea typeface="Georgia"/>
                <a:cs typeface="Georgia"/>
                <a:sym typeface="Georgia"/>
              </a:rPr>
              <a:t>Junior Achievement provides students a real-world perspective of finance - one that is current, practical, and easy to understand. Junior Achievement has strengthened its commitment to area students by creating an experiential financial literacy center in the region (Edison, NJ).</a:t>
            </a: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0" name="Shape 310"/>
        <p:cNvGrpSpPr/>
        <p:nvPr/>
      </p:nvGrpSpPr>
      <p:grpSpPr>
        <a:xfrm>
          <a:off x="0" y="0"/>
          <a:ext cx="0" cy="0"/>
          <a:chOff x="0" y="0"/>
          <a:chExt cx="0" cy="0"/>
        </a:xfrm>
      </p:grpSpPr>
      <p:sp>
        <p:nvSpPr>
          <p:cNvPr id="311" name="Shape 311"/>
          <p:cNvSpPr txBox="1"/>
          <p:nvPr>
            <p:ph idx="1" type="body"/>
          </p:nvPr>
        </p:nvSpPr>
        <p:spPr>
          <a:xfrm>
            <a:off x="457200" y="4406309"/>
            <a:ext cx="8229600" cy="519600"/>
          </a:xfrm>
          <a:prstGeom prst="rect">
            <a:avLst/>
          </a:prstGeom>
        </p:spPr>
        <p:txBody>
          <a:bodyPr anchorCtr="0" anchor="ctr" bIns="91425" lIns="91425" rIns="91425" tIns="91425">
            <a:noAutofit/>
          </a:bodyPr>
          <a:lstStyle/>
          <a:p>
            <a:pPr lvl="0">
              <a:spcBef>
                <a:spcPts val="0"/>
              </a:spcBef>
              <a:buNone/>
            </a:pPr>
            <a:r>
              <a:rPr lang="en"/>
              <a:t>2015-2016 School Year </a:t>
            </a:r>
          </a:p>
        </p:txBody>
      </p:sp>
      <p:pic>
        <p:nvPicPr>
          <p:cNvPr id="312" name="Shape 312"/>
          <p:cNvPicPr preferRelativeResize="0"/>
          <p:nvPr/>
        </p:nvPicPr>
        <p:blipFill>
          <a:blip r:embed="rId3">
            <a:alphaModFix/>
          </a:blip>
          <a:stretch>
            <a:fillRect/>
          </a:stretch>
        </p:blipFill>
        <p:spPr>
          <a:xfrm>
            <a:off x="3401125" y="682350"/>
            <a:ext cx="4519299" cy="3413299"/>
          </a:xfrm>
          <a:prstGeom prst="rect">
            <a:avLst/>
          </a:prstGeom>
          <a:noFill/>
          <a:ln>
            <a:noFill/>
          </a:ln>
        </p:spPr>
      </p:pic>
      <p:sp>
        <p:nvSpPr>
          <p:cNvPr id="313" name="Shape 313"/>
          <p:cNvSpPr txBox="1"/>
          <p:nvPr/>
        </p:nvSpPr>
        <p:spPr>
          <a:xfrm>
            <a:off x="302825" y="836800"/>
            <a:ext cx="2952900" cy="2751300"/>
          </a:xfrm>
          <a:prstGeom prst="rect">
            <a:avLst/>
          </a:prstGeom>
          <a:noFill/>
          <a:ln>
            <a:noFill/>
          </a:ln>
        </p:spPr>
        <p:txBody>
          <a:bodyPr anchorCtr="0" anchor="t" bIns="91425" lIns="91425" rIns="91425" tIns="91425">
            <a:noAutofit/>
          </a:bodyPr>
          <a:lstStyle/>
          <a:p>
            <a:pPr lvl="0">
              <a:spcBef>
                <a:spcPts val="0"/>
              </a:spcBef>
              <a:buNone/>
            </a:pPr>
            <a:r>
              <a:rPr lang="en" sz="1800">
                <a:latin typeface="Georgia"/>
                <a:ea typeface="Georgia"/>
                <a:cs typeface="Georgia"/>
                <a:sym typeface="Georgia"/>
              </a:rPr>
              <a:t>The School of Business, Technology, Marketing and Finance thanks you for your valuable contributions through the year! </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dern">
  <a:themeElements>
    <a:clrScheme name="Custom 348">
      <a:dk1>
        <a:srgbClr val="000000"/>
      </a:dk1>
      <a:lt1>
        <a:srgbClr val="FFFFFF"/>
      </a:lt1>
      <a:dk2>
        <a:srgbClr val="191919"/>
      </a:dk2>
      <a:lt2>
        <a:srgbClr val="CCCCCC"/>
      </a:lt2>
      <a:accent1>
        <a:srgbClr val="7E5554"/>
      </a:accent1>
      <a:accent2>
        <a:srgbClr val="910A10"/>
      </a:accent2>
      <a:accent3>
        <a:srgbClr val="84294D"/>
      </a:accent3>
      <a:accent4>
        <a:srgbClr val="DA823B"/>
      </a:accent4>
      <a:accent5>
        <a:srgbClr val="625D3C"/>
      </a:accent5>
      <a:accent6>
        <a:srgbClr val="00384A"/>
      </a:accent6>
      <a:hlink>
        <a:srgbClr val="227A78"/>
      </a:hlink>
      <a:folHlink>
        <a:srgbClr val="39474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modern">
  <a:themeElements>
    <a:clrScheme name="Custom 348">
      <a:dk1>
        <a:srgbClr val="000000"/>
      </a:dk1>
      <a:lt1>
        <a:srgbClr val="FFFFFF"/>
      </a:lt1>
      <a:dk2>
        <a:srgbClr val="191919"/>
      </a:dk2>
      <a:lt2>
        <a:srgbClr val="CCCCCC"/>
      </a:lt2>
      <a:accent1>
        <a:srgbClr val="7E5554"/>
      </a:accent1>
      <a:accent2>
        <a:srgbClr val="910A10"/>
      </a:accent2>
      <a:accent3>
        <a:srgbClr val="84294D"/>
      </a:accent3>
      <a:accent4>
        <a:srgbClr val="DA823B"/>
      </a:accent4>
      <a:accent5>
        <a:srgbClr val="625D3C"/>
      </a:accent5>
      <a:accent6>
        <a:srgbClr val="00384A"/>
      </a:accent6>
      <a:hlink>
        <a:srgbClr val="227A78"/>
      </a:hlink>
      <a:folHlink>
        <a:srgbClr val="39474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